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31" autoAdjust="0"/>
    <p:restoredTop sz="98438" autoAdjust="0"/>
  </p:normalViewPr>
  <p:slideViewPr>
    <p:cSldViewPr snapToGrid="0" showGuides="1">
      <p:cViewPr varScale="1">
        <p:scale>
          <a:sx n="58" d="100"/>
          <a:sy n="58" d="100"/>
        </p:scale>
        <p:origin x="3102" y="102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6" t="785" r="3949" b="443"/>
          <a:stretch/>
        </p:blipFill>
        <p:spPr bwMode="auto">
          <a:xfrm>
            <a:off x="2508567" y="868680"/>
            <a:ext cx="7081341" cy="10843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937492" y="4340824"/>
            <a:ext cx="219515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Guoye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08459"/>
              </p:ext>
            </p:extLst>
          </p:nvPr>
        </p:nvGraphicFramePr>
        <p:xfrm>
          <a:off x="0" y="0"/>
          <a:ext cx="9601200" cy="851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133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Guoye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403692"/>
              </p:ext>
            </p:extLst>
          </p:nvPr>
        </p:nvGraphicFramePr>
        <p:xfrm>
          <a:off x="0" y="851747"/>
          <a:ext cx="2487153" cy="10858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548">
                <a:tc gridSpan="2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3742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64782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Longmen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06-9921434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2454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764782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2454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2313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54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54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9012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Nanliao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454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454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53492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121-5,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Nanliao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45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3743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Guoye</a:t>
                      </a:r>
                      <a:r>
                        <a:rPr kumimoji="0" lang="zh-TW" altLang="en-US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u-E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Health Park</a:t>
                      </a:r>
                      <a:endParaRPr kumimoji="0" lang="en-US" altLang="zh-TW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757005"/>
                  </a:ext>
                </a:extLst>
              </a:tr>
              <a:tr h="32454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357 m</a:t>
                      </a:r>
                      <a:r>
                        <a:rPr kumimoji="0" lang="en-US" altLang="zh-TW" sz="120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2301594"/>
                  </a:ext>
                </a:extLst>
              </a:tr>
              <a:tr h="32454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89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3335071"/>
                  </a:ext>
                </a:extLst>
              </a:tr>
              <a:tr h="553492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171, </a:t>
                      </a:r>
                      <a:r>
                        <a:rPr kumimoji="0" lang="en-US" altLang="zh-TW" sz="12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Guoye</a:t>
                      </a: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372423"/>
                  </a:ext>
                </a:extLst>
              </a:tr>
              <a:tr h="3245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06-9920280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9827137"/>
                  </a:ext>
                </a:extLst>
              </a:tr>
              <a:tr h="73541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28745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1744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8586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801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700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559" y="7443997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836" y="7495450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3951141" y="7934686"/>
            <a:ext cx="12977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999" y="3325537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60"/>
          <p:cNvSpPr txBox="1">
            <a:spLocks noChangeArrowheads="1"/>
          </p:cNvSpPr>
          <p:nvPr/>
        </p:nvSpPr>
        <p:spPr bwMode="auto">
          <a:xfrm>
            <a:off x="2632789" y="3836959"/>
            <a:ext cx="421987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Nanliao</a:t>
            </a:r>
            <a:r>
              <a:rPr lang="en-US" altLang="zh-TW" dirty="0"/>
              <a:t> Community Activity Center </a:t>
            </a:r>
          </a:p>
        </p:txBody>
      </p:sp>
      <p:pic>
        <p:nvPicPr>
          <p:cNvPr id="4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521" y="3362061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845" y="3362061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901" y="579489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583" y="918607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95" y="918678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向右箭號 58"/>
          <p:cNvSpPr>
            <a:spLocks noChangeAspect="1"/>
          </p:cNvSpPr>
          <p:nvPr/>
        </p:nvSpPr>
        <p:spPr bwMode="auto">
          <a:xfrm rot="12643444">
            <a:off x="5569019" y="5285183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4" name="向右箭號 58"/>
          <p:cNvSpPr>
            <a:spLocks noChangeAspect="1"/>
          </p:cNvSpPr>
          <p:nvPr/>
        </p:nvSpPr>
        <p:spPr bwMode="auto">
          <a:xfrm rot="17090029">
            <a:off x="3668214" y="9988695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5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303104" y="103016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3C4BA971-F185-E607-C467-B93592E38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092" y="710213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9C15BCFD-0EA5-2E9C-526B-4FFDBE4C6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261" y="71028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user\Desktop\防災圖示-室內.jpg">
            <a:extLst>
              <a:ext uri="{FF2B5EF4-FFF2-40B4-BE49-F238E27FC236}">
                <a16:creationId xmlns:a16="http://schemas.microsoft.com/office/drawing/2014/main" id="{FB0991AB-BC0A-6760-F6BF-FE9A78E9C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051" y="6058341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60">
            <a:extLst>
              <a:ext uri="{FF2B5EF4-FFF2-40B4-BE49-F238E27FC236}">
                <a16:creationId xmlns:a16="http://schemas.microsoft.com/office/drawing/2014/main" id="{50F8E177-C9D5-C027-3D38-B441381C6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976" y="6557406"/>
            <a:ext cx="2354411" cy="4524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kumimoji="0" lang="en-US" altLang="zh-TW" sz="2000" kern="1200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Guoye</a:t>
            </a:r>
            <a:r>
              <a:rPr kumimoji="0" lang="zh-TW" altLang="en-US" sz="2000" kern="12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kumimoji="0" lang="eu-ES" altLang="zh-TW" sz="2000" kern="1200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Health Park</a:t>
            </a:r>
            <a:endParaRPr kumimoji="0" lang="en-US" altLang="zh-TW" sz="2000" kern="1200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ED0AE7CB-8667-9BCE-A42D-BE93D2806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573" y="6094865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C56C67AC-B22E-5B2E-C2C3-3336B0F09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897" y="6094865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160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</TotalTime>
  <Words>203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61</cp:revision>
  <dcterms:created xsi:type="dcterms:W3CDTF">2017-01-19T20:47:16Z</dcterms:created>
  <dcterms:modified xsi:type="dcterms:W3CDTF">2025-09-18T08:40:48Z</dcterms:modified>
</cp:coreProperties>
</file>