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60" d="100"/>
          <a:sy n="60" d="100"/>
        </p:scale>
        <p:origin x="-2928" y="-72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80" t="11739" r="21234" b="2779"/>
          <a:stretch/>
        </p:blipFill>
        <p:spPr bwMode="auto">
          <a:xfrm>
            <a:off x="2466608" y="853379"/>
            <a:ext cx="7134589" cy="10940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5468950" y="4930126"/>
            <a:ext cx="3702966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Zhongzheng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455106" y="780206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3185371" y="6152282"/>
            <a:ext cx="2766818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Zhongyang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2623540" y="1977551"/>
            <a:ext cx="3239644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 Police Bureau</a:t>
            </a:r>
          </a:p>
        </p:txBody>
      </p:sp>
      <p:sp>
        <p:nvSpPr>
          <p:cNvPr id="25" name="文字方塊 60"/>
          <p:cNvSpPr txBox="1">
            <a:spLocks noChangeArrowheads="1"/>
          </p:cNvSpPr>
          <p:nvPr/>
        </p:nvSpPr>
        <p:spPr bwMode="auto">
          <a:xfrm>
            <a:off x="5943478" y="1581712"/>
            <a:ext cx="340709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</a:t>
            </a:r>
          </a:p>
        </p:txBody>
      </p:sp>
      <p:sp>
        <p:nvSpPr>
          <p:cNvPr id="26" name="向右箭號 58"/>
          <p:cNvSpPr>
            <a:spLocks noChangeAspect="1"/>
          </p:cNvSpPr>
          <p:nvPr/>
        </p:nvSpPr>
        <p:spPr bwMode="auto">
          <a:xfrm rot="18004049">
            <a:off x="3277648" y="7778111"/>
            <a:ext cx="1232208" cy="315157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cxnSp>
        <p:nvCxnSpPr>
          <p:cNvPr id="28" name="直線單箭頭接點 27"/>
          <p:cNvCxnSpPr>
            <a:stCxn id="25" idx="2"/>
            <a:endCxn id="31" idx="0"/>
          </p:cNvCxnSpPr>
          <p:nvPr/>
        </p:nvCxnSpPr>
        <p:spPr>
          <a:xfrm flipH="1">
            <a:off x="7450547" y="1981822"/>
            <a:ext cx="196478" cy="11855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單箭頭接點 28"/>
          <p:cNvCxnSpPr>
            <a:stCxn id="24" idx="3"/>
            <a:endCxn id="30" idx="1"/>
          </p:cNvCxnSpPr>
          <p:nvPr/>
        </p:nvCxnSpPr>
        <p:spPr>
          <a:xfrm>
            <a:off x="5863184" y="2331494"/>
            <a:ext cx="337167" cy="34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0351" y="2099534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381" y="2100379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9945" y="4405105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461006"/>
              </p:ext>
            </p:extLst>
          </p:nvPr>
        </p:nvGraphicFramePr>
        <p:xfrm>
          <a:off x="0" y="0"/>
          <a:ext cx="9601200" cy="840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4025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Zhongyang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915560"/>
              </p:ext>
            </p:extLst>
          </p:nvPr>
        </p:nvGraphicFramePr>
        <p:xfrm>
          <a:off x="-2" y="853377"/>
          <a:ext cx="2481944" cy="108872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9539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71240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2361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27236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674135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Qiming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TEL:06-9272541</a:t>
                      </a:r>
                    </a:p>
                    <a:p>
                      <a:pPr marL="128588" indent="-128588" algn="l" eaLnBrk="1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27236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361803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low-lying area or go 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to evacuation shelter.</a:t>
                      </a:r>
                      <a:endParaRPr lang="zh-TW" altLang="en-US" sz="12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:Go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 open space or 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evacuation shelter</a:t>
                      </a:r>
                      <a:r>
                        <a:rPr lang="en-US" altLang="zh-TW" sz="12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.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</a:t>
                      </a:r>
                      <a:r>
                        <a:rPr lang="en-US" altLang="zh-TW" sz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:Stay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272361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43986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Zhongzheng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8354"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7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28354"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7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64535"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38,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Minsheng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2835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06-9272758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12839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Government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28354"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7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28354"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7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64535"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7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32,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Zhiping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2835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7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06-9274400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56849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Government Police Bureau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28354"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7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28354"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7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364535">
                <a:tc>
                  <a:txBody>
                    <a:bodyPr/>
                    <a:lstStyle/>
                    <a:p>
                      <a:pPr algn="ctr">
                        <a:lnSpc>
                          <a:spcPct val="7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36,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Zhiping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2835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75000"/>
                        </a:lnSpc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06-9272105</a:t>
                      </a:r>
                      <a:endParaRPr kumimoji="0" lang="zh-TW" altLang="en-US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526564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Port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Of </a:t>
                      </a:r>
                      <a:r>
                        <a:rPr kumimoji="0" lang="en-US" altLang="zh-TW" sz="1200" kern="1200" baseline="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Penghu,Taiwan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International Ports</a:t>
                      </a:r>
                    </a:p>
                    <a:p>
                      <a:pPr algn="l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Corporation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239764">
                <a:tc>
                  <a:txBody>
                    <a:bodyPr/>
                    <a:lstStyle/>
                    <a:p>
                      <a:pPr marL="0" algn="ctr" defTabSz="960120" rtl="0" eaLnBrk="1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60120" rtl="0" eaLnBrk="1" latinLnBrk="0" hangingPunct="1">
                        <a:lnSpc>
                          <a:spcPct val="75000"/>
                        </a:lnSpc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zh-TW" altLang="en-US" sz="1200" kern="1200" baseline="300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281420">
                <a:tc>
                  <a:txBody>
                    <a:bodyPr/>
                    <a:lstStyle/>
                    <a:p>
                      <a:pPr marL="0" algn="ctr" defTabSz="960120" rtl="0" eaLnBrk="1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60120" rtl="0" eaLnBrk="1" latinLnBrk="0" hangingPunct="1">
                        <a:lnSpc>
                          <a:spcPct val="75000"/>
                        </a:lnSpc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250 people</a:t>
                      </a:r>
                      <a:endParaRPr kumimoji="0" lang="zh-TW" altLang="en-US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310666">
                <a:tc>
                  <a:txBody>
                    <a:bodyPr/>
                    <a:lstStyle/>
                    <a:p>
                      <a:pPr marL="0" algn="ctr" defTabSz="960120" rtl="0" eaLnBrk="1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36-1,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Linhai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  <a:endParaRPr kumimoji="0" lang="zh-TW" altLang="en-US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  <a:tr h="200684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7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06-9272303</a:t>
                      </a:r>
                      <a:endParaRPr kumimoji="0" lang="zh-TW" altLang="en-US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5"/>
                  </a:ext>
                </a:extLst>
              </a:tr>
              <a:tr h="49580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kumimoji="0" lang="en-US" altLang="zh-TW" sz="1200" b="1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kumimoji="0" lang="en-US" altLang="zh-TW" sz="1200" b="1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071617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48821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2005682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77944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文字方塊 47"/>
          <p:cNvSpPr txBox="1"/>
          <p:nvPr/>
        </p:nvSpPr>
        <p:spPr>
          <a:xfrm>
            <a:off x="5129208" y="7641617"/>
            <a:ext cx="3401187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Penghu Hospital, Ministry of Health and Welfare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52" name="文字方塊 51"/>
          <p:cNvSpPr txBox="1"/>
          <p:nvPr/>
        </p:nvSpPr>
        <p:spPr>
          <a:xfrm>
            <a:off x="3592494" y="4232791"/>
            <a:ext cx="1198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sp>
        <p:nvSpPr>
          <p:cNvPr id="54" name="文字方塊 53"/>
          <p:cNvSpPr txBox="1"/>
          <p:nvPr/>
        </p:nvSpPr>
        <p:spPr>
          <a:xfrm>
            <a:off x="3147709" y="4339499"/>
            <a:ext cx="165031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Guanyinting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6139633" y="3546075"/>
            <a:ext cx="303903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The first Health Center of </a:t>
            </a: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Mangong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City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cxnSp>
        <p:nvCxnSpPr>
          <p:cNvPr id="10" name="直線單箭頭接點 9"/>
          <p:cNvCxnSpPr>
            <a:stCxn id="8" idx="0"/>
            <a:endCxn id="63" idx="1"/>
          </p:cNvCxnSpPr>
          <p:nvPr/>
        </p:nvCxnSpPr>
        <p:spPr>
          <a:xfrm flipV="1">
            <a:off x="7659149" y="3294011"/>
            <a:ext cx="213438" cy="2520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293" y="2095889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2520" y="4318703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116" y="8378237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2587" y="3061811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" name="文字方塊 77"/>
          <p:cNvSpPr txBox="1"/>
          <p:nvPr/>
        </p:nvSpPr>
        <p:spPr>
          <a:xfrm>
            <a:off x="4330986" y="2782868"/>
            <a:ext cx="184566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Xiangdui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Park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79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050" y="3205271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0" name="群組 49"/>
          <p:cNvGrpSpPr/>
          <p:nvPr/>
        </p:nvGrpSpPr>
        <p:grpSpPr>
          <a:xfrm>
            <a:off x="1711597" y="5207942"/>
            <a:ext cx="747283" cy="222059"/>
            <a:chOff x="1718867" y="5224490"/>
            <a:chExt cx="747283" cy="222059"/>
          </a:xfrm>
        </p:grpSpPr>
        <p:pic>
          <p:nvPicPr>
            <p:cNvPr id="1026" name="Picture 2" descr="D:\邱老師的資料\澎湖防災(107~111)\防災圖資\六鄉(市)96村里簡易疏散避難圖-10801\英文版\參考資料\適用海嘯災害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2468" y="5224490"/>
              <a:ext cx="213682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3" descr="D:\邱老師的資料\澎湖防災(107~111)\防災圖資\六鄉(市)96村里簡易疏散避難圖-10801\英文版\參考資料\適用地震災害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842" y="5224490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D:\邱老師的資料\澎湖防災(107~111)\防災圖資\六鄉(市)96村里簡易疏散避難圖-10801\英文版\參考資料\適用水災災害.jpg"/>
            <p:cNvPicPr>
              <a:picLocks noChangeAspect="1" noChangeArrowheads="1"/>
            </p:cNvPicPr>
            <p:nvPr/>
          </p:nvPicPr>
          <p:blipFill>
            <a:blip r:embed="rId16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8867" y="5230549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1" name="群組 50"/>
          <p:cNvGrpSpPr/>
          <p:nvPr/>
        </p:nvGrpSpPr>
        <p:grpSpPr>
          <a:xfrm>
            <a:off x="1711597" y="6675207"/>
            <a:ext cx="747283" cy="222059"/>
            <a:chOff x="1719325" y="6758037"/>
            <a:chExt cx="747283" cy="222059"/>
          </a:xfrm>
        </p:grpSpPr>
        <p:pic>
          <p:nvPicPr>
            <p:cNvPr id="60" name="Picture 2" descr="D:\邱老師的資料\澎湖防災(107~111)\防災圖資\六鄉(市)96村里簡易疏散避難圖-10801\英文版\參考資料\適用海嘯災害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2926" y="6758037"/>
              <a:ext cx="213682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3" descr="D:\邱老師的資料\澎湖防災(107~111)\防災圖資\六鄉(市)96村里簡易疏散避難圖-10801\英文版\參考資料\適用地震災害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2300" y="6758037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4" descr="D:\邱老師的資料\澎湖防災(107~111)\防災圖資\六鄉(市)96村里簡易疏散避難圖-10801\英文版\參考資料\適用水災災害.jpg"/>
            <p:cNvPicPr>
              <a:picLocks noChangeAspect="1" noChangeArrowheads="1"/>
            </p:cNvPicPr>
            <p:nvPr/>
          </p:nvPicPr>
          <p:blipFill>
            <a:blip r:embed="rId16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9325" y="6764096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3" name="群組 52"/>
          <p:cNvGrpSpPr/>
          <p:nvPr/>
        </p:nvGrpSpPr>
        <p:grpSpPr>
          <a:xfrm>
            <a:off x="1711597" y="8301655"/>
            <a:ext cx="747283" cy="222059"/>
            <a:chOff x="1718166" y="8440396"/>
            <a:chExt cx="747283" cy="222059"/>
          </a:xfrm>
        </p:grpSpPr>
        <p:pic>
          <p:nvPicPr>
            <p:cNvPr id="76" name="Picture 2" descr="D:\邱老師的資料\澎湖防災(107~111)\防災圖資\六鄉(市)96村里簡易疏散避難圖-10801\英文版\參考資料\適用海嘯災害.jpg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1767" y="8440396"/>
              <a:ext cx="213682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3" descr="D:\邱老師的資料\澎湖防災(107~111)\防災圖資\六鄉(市)96村里簡易疏散避難圖-10801\英文版\參考資料\適用地震災害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141" y="8440396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Picture 4" descr="D:\邱老師的資料\澎湖防災(107~111)\防災圖資\六鄉(市)96村里簡易疏散避難圖-10801\英文版\參考資料\適用水災災害.jpg"/>
            <p:cNvPicPr>
              <a:picLocks noChangeAspect="1" noChangeArrowheads="1"/>
            </p:cNvPicPr>
            <p:nvPr/>
          </p:nvPicPr>
          <p:blipFill>
            <a:blip r:embed="rId16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8166" y="8446455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6" name="群組 55"/>
          <p:cNvGrpSpPr/>
          <p:nvPr/>
        </p:nvGrpSpPr>
        <p:grpSpPr>
          <a:xfrm>
            <a:off x="1976131" y="9888827"/>
            <a:ext cx="478975" cy="222059"/>
            <a:chOff x="1987633" y="10252214"/>
            <a:chExt cx="478975" cy="222059"/>
          </a:xfrm>
        </p:grpSpPr>
        <p:pic>
          <p:nvPicPr>
            <p:cNvPr id="80" name="Picture 3" descr="D:\邱老師的資料\澎湖防災(107~111)\防災圖資\六鄉(市)96村里簡易疏散避難圖-10801\英文版\參考資料\適用地震災害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EFFFF"/>
                </a:clrFrom>
                <a:clrTo>
                  <a:srgbClr val="FE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0608" y="10252214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4" descr="D:\邱老師的資料\澎湖防災(107~111)\防災圖資\六鄉(市)96村里簡易疏散避難圖-10801\英文版\參考資料\適用水災災害.jpg"/>
            <p:cNvPicPr>
              <a:picLocks noChangeAspect="1" noChangeArrowheads="1"/>
            </p:cNvPicPr>
            <p:nvPr/>
          </p:nvPicPr>
          <p:blipFill>
            <a:blip r:embed="rId16" cstate="print">
              <a:clrChange>
                <a:clrFrom>
                  <a:srgbClr val="FCFDFF"/>
                </a:clrFrom>
                <a:clrTo>
                  <a:srgbClr val="FCFD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7633" y="10258273"/>
              <a:ext cx="216000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2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537" y="9607680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" name="文字方塊 60"/>
          <p:cNvSpPr txBox="1">
            <a:spLocks noChangeArrowheads="1"/>
          </p:cNvSpPr>
          <p:nvPr/>
        </p:nvSpPr>
        <p:spPr bwMode="auto">
          <a:xfrm>
            <a:off x="3528326" y="10126917"/>
            <a:ext cx="369986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defRPr>
            </a:lvl1pPr>
          </a:lstStyle>
          <a:p>
            <a:r>
              <a:rPr lang="en-US" altLang="zh-TW" dirty="0"/>
              <a:t>Port of </a:t>
            </a:r>
            <a:r>
              <a:rPr lang="en-US" altLang="zh-TW" dirty="0" err="1"/>
              <a:t>Penghu,Taiwan</a:t>
            </a:r>
            <a:r>
              <a:rPr lang="en-US" altLang="zh-TW" dirty="0"/>
              <a:t> International ports corporation</a:t>
            </a:r>
          </a:p>
        </p:txBody>
      </p:sp>
      <p:pic>
        <p:nvPicPr>
          <p:cNvPr id="94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674" y="9702705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555" y="9703601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433" y="2612425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303" y="2612425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672" y="2613322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9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876" y="4489065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746" y="4489065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238" y="4490126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948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233</TotalTime>
  <Words>251</Words>
  <Application>Microsoft Office PowerPoint</Application>
  <PresentationFormat>A3 紙張 (297x420 公釐)</PresentationFormat>
  <Paragraphs>79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69</cp:revision>
  <dcterms:created xsi:type="dcterms:W3CDTF">2017-01-19T20:47:16Z</dcterms:created>
  <dcterms:modified xsi:type="dcterms:W3CDTF">2022-02-23T03:02:12Z</dcterms:modified>
</cp:coreProperties>
</file>