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63" d="100"/>
          <a:sy n="63" d="100"/>
        </p:scale>
        <p:origin x="-538" y="43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tm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3858"/>
              </p:ext>
            </p:extLst>
          </p:nvPr>
        </p:nvGraphicFramePr>
        <p:xfrm>
          <a:off x="0" y="0"/>
          <a:ext cx="12801600" cy="817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174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011754"/>
              </p:ext>
            </p:extLst>
          </p:nvPr>
        </p:nvGraphicFramePr>
        <p:xfrm>
          <a:off x="-4" y="830578"/>
          <a:ext cx="2626199" cy="878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42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087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056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89090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66308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7056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51834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Xingren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322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129,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141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4273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862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</a:t>
                      </a:r>
                      <a:r>
                        <a:rPr kumimoji="0" lang="en-US" altLang="zh-TW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71-10,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Wukan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870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06-9215707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50471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554668" y="5738142"/>
            <a:ext cx="184667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Wukan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0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=""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1" y="55474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058" y="165490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17214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716" y="17214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9271" y="17214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14975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5296133" y="6076991"/>
            <a:ext cx="275952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菜園里澎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號道路側空地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458" y="2279140"/>
            <a:ext cx="251683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16555" y="7360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9558644" y="4579870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450" y="1925197"/>
            <a:ext cx="238362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347" y="142392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6707" y="14928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9261" y="14928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816" y="149280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7707" y="561400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1552" y="572357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8028" y="572357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4504" y="572627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圖片 58" descr="畫面剪輯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>
          <a:xfrm>
            <a:off x="2643188" y="840262"/>
            <a:ext cx="10135433" cy="7685899"/>
          </a:xfrm>
          <a:prstGeom prst="rect">
            <a:avLst/>
          </a:prstGeom>
        </p:spPr>
      </p:pic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499" y="210357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文字方塊 64"/>
          <p:cNvSpPr txBox="1"/>
          <p:nvPr/>
        </p:nvSpPr>
        <p:spPr>
          <a:xfrm>
            <a:off x="3717774" y="2610609"/>
            <a:ext cx="333609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Xingren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 Elementary School</a:t>
            </a:r>
          </a:p>
        </p:txBody>
      </p:sp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213389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9097" y="214320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6388" y="214165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64" y="694011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文字方塊 69"/>
          <p:cNvSpPr txBox="1"/>
          <p:nvPr/>
        </p:nvSpPr>
        <p:spPr>
          <a:xfrm>
            <a:off x="6839830" y="7437097"/>
            <a:ext cx="41467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Wukan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7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9999" y="6974310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7290" y="697276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向右箭號 71"/>
          <p:cNvSpPr>
            <a:spLocks noChangeAspect="1"/>
          </p:cNvSpPr>
          <p:nvPr/>
        </p:nvSpPr>
        <p:spPr bwMode="auto">
          <a:xfrm rot="6316484">
            <a:off x="9328919" y="4261840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76" name="向右箭號 71"/>
          <p:cNvSpPr>
            <a:spLocks noChangeAspect="1"/>
          </p:cNvSpPr>
          <p:nvPr/>
        </p:nvSpPr>
        <p:spPr bwMode="auto">
          <a:xfrm rot="11892432">
            <a:off x="7665619" y="2260907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6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77" name="矩形 2"/>
          <p:cNvSpPr>
            <a:spLocks noChangeArrowheads="1"/>
          </p:cNvSpPr>
          <p:nvPr/>
        </p:nvSpPr>
        <p:spPr bwMode="auto">
          <a:xfrm>
            <a:off x="9467060" y="2724545"/>
            <a:ext cx="223016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</a:rPr>
              <a:t>Wukan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+mj-ea"/>
            </a:endParaRPr>
          </a:p>
        </p:txBody>
      </p:sp>
      <p:pic>
        <p:nvPicPr>
          <p:cNvPr id="73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6313" y="89819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1547" y="760377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8023" y="760377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4499" y="760647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3243" y="6968451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175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</TotalTime>
  <Words>190</Words>
  <Application>Microsoft Office PowerPoint</Application>
  <PresentationFormat>A3 紙張 (297x420 公釐)</PresentationFormat>
  <Paragraphs>56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63</cp:revision>
  <dcterms:created xsi:type="dcterms:W3CDTF">2017-01-19T19:49:07Z</dcterms:created>
  <dcterms:modified xsi:type="dcterms:W3CDTF">2022-03-31T12:51:51Z</dcterms:modified>
</cp:coreProperties>
</file>