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0" autoAdjust="0"/>
    <p:restoredTop sz="94660"/>
  </p:normalViewPr>
  <p:slideViewPr>
    <p:cSldViewPr snapToGrid="0" showGuides="1">
      <p:cViewPr>
        <p:scale>
          <a:sx n="106" d="100"/>
          <a:sy n="106" d="100"/>
        </p:scale>
        <p:origin x="1656" y="-3768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5" t="1" r="19421" b="556"/>
          <a:stretch/>
        </p:blipFill>
        <p:spPr bwMode="auto">
          <a:xfrm>
            <a:off x="2496997" y="870607"/>
            <a:ext cx="7096583" cy="1083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8289829" y="1016189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6704927" y="3061346"/>
            <a:ext cx="2409634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Zhongxi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4" name="文字方塊 60"/>
          <p:cNvSpPr txBox="1">
            <a:spLocks noChangeArrowheads="1"/>
          </p:cNvSpPr>
          <p:nvPr/>
        </p:nvSpPr>
        <p:spPr bwMode="auto">
          <a:xfrm>
            <a:off x="5872758" y="5655402"/>
            <a:ext cx="330640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defRPr>
            </a:lvl1pPr>
          </a:lstStyle>
          <a:p>
            <a:pPr fontAlgn="base"/>
            <a:r>
              <a:rPr lang="en-US" altLang="zh-TW" dirty="0" err="1"/>
              <a:t>Shagang</a:t>
            </a:r>
            <a:r>
              <a:rPr lang="en-US" altLang="zh-TW" dirty="0"/>
              <a:t> Elementary School</a:t>
            </a:r>
          </a:p>
        </p:txBody>
      </p:sp>
      <p:pic>
        <p:nvPicPr>
          <p:cNvPr id="3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600" y="5166523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4905102"/>
              </p:ext>
            </p:extLst>
          </p:nvPr>
        </p:nvGraphicFramePr>
        <p:xfrm>
          <a:off x="0" y="0"/>
          <a:ext cx="9601200" cy="867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6710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Zhongxi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9787266"/>
              </p:ext>
            </p:extLst>
          </p:nvPr>
        </p:nvGraphicFramePr>
        <p:xfrm>
          <a:off x="-2" y="866920"/>
          <a:ext cx="2487153" cy="10843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76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682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9062">
                <a:tc gridSpan="2"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6906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743477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TownshipEmergency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Operation Center TEL:06-9921731 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Shagang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TEL:06-9210779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TEL:06-9921119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6906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714580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6906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70667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Shagang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5191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5191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53885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75,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Dingwan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05191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06-9210087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6417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Highland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5191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2,000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5191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80589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Zhongxi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Center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5191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5191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38854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6012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19-1,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Zhongxi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5191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6012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06-9213701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53885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Sep.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2025 by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99833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27923" y="120244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9284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54999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199950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002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84122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236" y="610698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620" y="610218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395" y="5215342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466" y="5215342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14">
            <a:extLst>
              <a:ext uri="{FF2B5EF4-FFF2-40B4-BE49-F238E27FC236}">
                <a16:creationId xmlns:a16="http://schemas.microsoft.com/office/drawing/2014/main" id="{88516314-7C71-4F88-A1A0-860D55A3F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5997" y="10155050"/>
            <a:ext cx="456215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B7A1012E-2DE9-4AFF-8295-133895FC6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2274" y="10206503"/>
            <a:ext cx="39175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71948336-B023-4850-82B1-EB240CFD4D6B}"/>
              </a:ext>
            </a:extLst>
          </p:cNvPr>
          <p:cNvSpPr/>
          <p:nvPr/>
        </p:nvSpPr>
        <p:spPr>
          <a:xfrm>
            <a:off x="7892338" y="10662992"/>
            <a:ext cx="1297724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pic>
        <p:nvPicPr>
          <p:cNvPr id="58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082" y="6102182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B7A1012E-2DE9-4AFF-8295-133895FC6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9392" y="5215342"/>
            <a:ext cx="39175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305" y="3969914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文字方塊 60"/>
          <p:cNvSpPr txBox="1">
            <a:spLocks noChangeArrowheads="1"/>
          </p:cNvSpPr>
          <p:nvPr/>
        </p:nvSpPr>
        <p:spPr bwMode="auto">
          <a:xfrm>
            <a:off x="4147310" y="4470660"/>
            <a:ext cx="422839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defRPr>
            </a:lvl1pPr>
          </a:lstStyle>
          <a:p>
            <a:r>
              <a:rPr lang="en-US" altLang="zh-TW" dirty="0" err="1"/>
              <a:t>Zhongxi</a:t>
            </a:r>
            <a:r>
              <a:rPr lang="en-US" altLang="zh-TW" dirty="0"/>
              <a:t> Community Activity Center </a:t>
            </a:r>
          </a:p>
        </p:txBody>
      </p:sp>
      <p:pic>
        <p:nvPicPr>
          <p:cNvPr id="47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718" y="4021472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3789" y="4021472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向右箭號 58"/>
          <p:cNvSpPr>
            <a:spLocks noChangeAspect="1"/>
          </p:cNvSpPr>
          <p:nvPr/>
        </p:nvSpPr>
        <p:spPr bwMode="auto">
          <a:xfrm rot="5004079">
            <a:off x="5257678" y="2111724"/>
            <a:ext cx="1158022" cy="327154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5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5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914" y="7970869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016" y="937260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028" y="937572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17755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192</TotalTime>
  <Words>203</Words>
  <Application>Microsoft Office PowerPoint</Application>
  <PresentationFormat>A3 紙張 (297x420 公釐)</PresentationFormat>
  <Paragraphs>59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45</cp:revision>
  <dcterms:created xsi:type="dcterms:W3CDTF">2017-01-19T20:47:16Z</dcterms:created>
  <dcterms:modified xsi:type="dcterms:W3CDTF">2025-09-18T08:30:25Z</dcterms:modified>
</cp:coreProperties>
</file>