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4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423" y="758638"/>
            <a:ext cx="10514086" cy="7252598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349555"/>
              </p:ext>
            </p:extLst>
          </p:nvPr>
        </p:nvGraphicFramePr>
        <p:xfrm>
          <a:off x="14655" y="736283"/>
          <a:ext cx="2276644" cy="8870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7257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49387">
                  <a:extLst>
                    <a:ext uri="{9D8B030D-6E8A-4147-A177-3AD203B41FA5}">
                      <a16:colId xmlns:a16="http://schemas.microsoft.com/office/drawing/2014/main" xmlns="" val="2531947968"/>
                    </a:ext>
                  </a:extLst>
                </a:gridCol>
              </a:tblGrid>
              <a:tr h="39497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0382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西衛里基本資料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0382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7167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03826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427982">
                <a:tc gridSpan="2"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0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西衛里里長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藍銘洲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:0911-192-277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:06-9273830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光明派出所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:06-9272542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296753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774756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03826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549513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澎湖縣政府消防局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:6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:500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:125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:80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馬公市四維路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320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:06-9263346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941861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消防局周遭公園暨空地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:250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1549513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西衛社區暨農漁民活動中心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:550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:135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:90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馬公市西衛里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157-8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:06-9266540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9816705"/>
                  </a:ext>
                </a:extLst>
              </a:tr>
              <a:tr h="28808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713126"/>
              </p:ext>
            </p:extLst>
          </p:nvPr>
        </p:nvGraphicFramePr>
        <p:xfrm>
          <a:off x="2291299" y="7975471"/>
          <a:ext cx="10510306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666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7910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7910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791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7910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6528036" y="3598750"/>
            <a:ext cx="14157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TW" altLang="en-US" sz="32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西衛里</a:t>
            </a: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59535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36963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77884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81715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13041" y="85709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980669"/>
              </p:ext>
            </p:extLst>
          </p:nvPr>
        </p:nvGraphicFramePr>
        <p:xfrm>
          <a:off x="0" y="-13064"/>
          <a:ext cx="12801600" cy="749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749334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36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澎湖縣馬公市西衛里簡易疏散避難圖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75858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90" y="8810946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080" y="9223593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229" y="8398302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0246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399143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11799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986" y="2572417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826" y="6482471"/>
            <a:ext cx="4508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674" y="6485704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894" y="6481621"/>
            <a:ext cx="457669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2344552" y="5740462"/>
            <a:ext cx="241153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澎湖縣政府消防局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7326021" y="2463233"/>
            <a:ext cx="329045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西衛社區暨農漁民活動中心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340" y="3870226"/>
            <a:ext cx="777554" cy="44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43351">
            <a:off x="5389679" y="5734666"/>
            <a:ext cx="803375" cy="45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0143" y="4230948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10127044" y="4696301"/>
            <a:ext cx="121059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西衛公園</a:t>
            </a:r>
          </a:p>
        </p:txBody>
      </p:sp>
      <p:sp>
        <p:nvSpPr>
          <p:cNvPr id="22" name="手繪多邊形 21"/>
          <p:cNvSpPr/>
          <p:nvPr/>
        </p:nvSpPr>
        <p:spPr>
          <a:xfrm>
            <a:off x="5885446" y="4239647"/>
            <a:ext cx="3301340" cy="1294411"/>
          </a:xfrm>
          <a:custGeom>
            <a:avLst/>
            <a:gdLst>
              <a:gd name="connsiteX0" fmla="*/ 178129 w 3301340"/>
              <a:gd name="connsiteY0" fmla="*/ 0 h 1294411"/>
              <a:gd name="connsiteX1" fmla="*/ 1781298 w 3301340"/>
              <a:gd name="connsiteY1" fmla="*/ 748146 h 1294411"/>
              <a:gd name="connsiteX2" fmla="*/ 2481942 w 3301340"/>
              <a:gd name="connsiteY2" fmla="*/ 593767 h 1294411"/>
              <a:gd name="connsiteX3" fmla="*/ 3301340 w 3301340"/>
              <a:gd name="connsiteY3" fmla="*/ 938151 h 1294411"/>
              <a:gd name="connsiteX4" fmla="*/ 3146961 w 3301340"/>
              <a:gd name="connsiteY4" fmla="*/ 1294411 h 1294411"/>
              <a:gd name="connsiteX5" fmla="*/ 2327563 w 3301340"/>
              <a:gd name="connsiteY5" fmla="*/ 938151 h 1294411"/>
              <a:gd name="connsiteX6" fmla="*/ 1650670 w 3301340"/>
              <a:gd name="connsiteY6" fmla="*/ 1151907 h 1294411"/>
              <a:gd name="connsiteX7" fmla="*/ 0 w 3301340"/>
              <a:gd name="connsiteY7" fmla="*/ 380011 h 1294411"/>
              <a:gd name="connsiteX8" fmla="*/ 178129 w 3301340"/>
              <a:gd name="connsiteY8" fmla="*/ 0 h 1294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1340" h="1294411">
                <a:moveTo>
                  <a:pt x="178129" y="0"/>
                </a:moveTo>
                <a:lnTo>
                  <a:pt x="1781298" y="748146"/>
                </a:lnTo>
                <a:lnTo>
                  <a:pt x="2481942" y="593767"/>
                </a:lnTo>
                <a:lnTo>
                  <a:pt x="3301340" y="938151"/>
                </a:lnTo>
                <a:lnTo>
                  <a:pt x="3146961" y="1294411"/>
                </a:lnTo>
                <a:lnTo>
                  <a:pt x="2327563" y="938151"/>
                </a:lnTo>
                <a:lnTo>
                  <a:pt x="1650670" y="1151907"/>
                </a:lnTo>
                <a:lnTo>
                  <a:pt x="0" y="380011"/>
                </a:lnTo>
                <a:lnTo>
                  <a:pt x="178129" y="0"/>
                </a:lnTo>
                <a:close/>
              </a:path>
            </a:pathLst>
          </a:cu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4" name="Picture 2" descr="D:\邱老師的資料\澎湖防災(100~102)\澎湖訪視調查\馬公市1000824\澎湖縣政府消防局\DSC06220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737" y="5534058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D:\邱老師的資料\澎湖防災(100~102)\澎湖訪視調查\馬公市1000824\澎湖縣政府消防局\DSC06212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737" y="6835755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邱老師的資料\澎湖防災(104~106)\防災看板\現勘照片\1040706馬公現勘\西衛社區暨農漁民活動中心\DSC03211.JP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423" y="8154034"/>
            <a:ext cx="900000" cy="67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文字方塊 36"/>
          <p:cNvSpPr txBox="1"/>
          <p:nvPr/>
        </p:nvSpPr>
        <p:spPr>
          <a:xfrm>
            <a:off x="2349628" y="7008621"/>
            <a:ext cx="288716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消防局周遭公園暨空地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250</TotalTime>
  <Words>303</Words>
  <Application>Microsoft Office PowerPoint</Application>
  <PresentationFormat>A3 紙張 (297x420 公釐)</PresentationFormat>
  <Paragraphs>65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51</cp:revision>
  <dcterms:created xsi:type="dcterms:W3CDTF">2017-01-19T19:49:07Z</dcterms:created>
  <dcterms:modified xsi:type="dcterms:W3CDTF">2022-02-23T02:36:06Z</dcterms:modified>
</cp:coreProperties>
</file>