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173" autoAdjust="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28" Type="http://schemas.openxmlformats.org/officeDocument/2006/relationships/image" Target="../media/image27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5" t="20303" r="9585" b="17034"/>
          <a:stretch/>
        </p:blipFill>
        <p:spPr bwMode="auto">
          <a:xfrm>
            <a:off x="2396360" y="841248"/>
            <a:ext cx="10405236" cy="785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75190"/>
              </p:ext>
            </p:extLst>
          </p:nvPr>
        </p:nvGraphicFramePr>
        <p:xfrm>
          <a:off x="0" y="0"/>
          <a:ext cx="12801600" cy="84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40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Guangrong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630002"/>
              </p:ext>
            </p:extLst>
          </p:nvPr>
        </p:nvGraphicFramePr>
        <p:xfrm>
          <a:off x="-3" y="837865"/>
          <a:ext cx="2396362" cy="785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978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493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4694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3497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24574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26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22971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1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4883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3485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Education Complex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10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83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Zili</a:t>
                      </a:r>
                      <a:r>
                        <a:rPr kumimoji="0" lang="en-US" altLang="zh-TW" sz="11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Rd.,</a:t>
                      </a:r>
                      <a:r>
                        <a:rPr kumimoji="0" lang="en-US" altLang="zh-TW" sz="11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06-9267902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3780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Education Complex 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10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6918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altLang="zh-TW" sz="1100" b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Guangrong</a:t>
                      </a:r>
                      <a:r>
                        <a:rPr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32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9094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437,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Sanduo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3641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06-9263532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49321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831544"/>
              </p:ext>
            </p:extLst>
          </p:nvPr>
        </p:nvGraphicFramePr>
        <p:xfrm>
          <a:off x="-1" y="8679274"/>
          <a:ext cx="12801594" cy="94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0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3136898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4637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32098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1843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6899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1791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1791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684198" y="8955900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690286" y="9494935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690286" y="9256199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658" y="942091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113" y="9166461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331" y="9397021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39" y="8936808"/>
            <a:ext cx="216000" cy="1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378" y="8936808"/>
            <a:ext cx="216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459" y="893621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345" y="916684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8936893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9167842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3180" y="9394531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569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60" y="577872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342" y="1191420"/>
            <a:ext cx="444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1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89" y="4226636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462" y="324566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436" y="75230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80" y="5771528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878749" y="7083385"/>
            <a:ext cx="327242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" name="矩形 8"/>
          <p:cNvSpPr/>
          <p:nvPr/>
        </p:nvSpPr>
        <p:spPr>
          <a:xfrm>
            <a:off x="8098196" y="4683836"/>
            <a:ext cx="15295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10" name="矩形 9"/>
          <p:cNvSpPr/>
          <p:nvPr/>
        </p:nvSpPr>
        <p:spPr>
          <a:xfrm>
            <a:off x="6594855" y="3709216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70" name="矩形 69"/>
          <p:cNvSpPr/>
          <p:nvPr/>
        </p:nvSpPr>
        <p:spPr>
          <a:xfrm>
            <a:off x="3149239" y="6519658"/>
            <a:ext cx="3393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Education Complex</a:t>
            </a:r>
          </a:p>
        </p:txBody>
      </p:sp>
      <p:sp>
        <p:nvSpPr>
          <p:cNvPr id="71" name="矩形 70"/>
          <p:cNvSpPr/>
          <p:nvPr/>
        </p:nvSpPr>
        <p:spPr>
          <a:xfrm>
            <a:off x="3290976" y="5083946"/>
            <a:ext cx="410933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Education Complex Square</a:t>
            </a:r>
          </a:p>
        </p:txBody>
      </p:sp>
      <p:sp>
        <p:nvSpPr>
          <p:cNvPr id="72" name="矩形 71"/>
          <p:cNvSpPr/>
          <p:nvPr/>
        </p:nvSpPr>
        <p:spPr>
          <a:xfrm>
            <a:off x="3799242" y="1676317"/>
            <a:ext cx="45150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Community Activity Center</a:t>
            </a:r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4384" y="605051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4861" y="692627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7020" y="692409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962063" y="2727522"/>
            <a:ext cx="282603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2" name="Picture 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66917">
            <a:off x="4956093" y="3002365"/>
            <a:ext cx="12747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8135" y="123986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1327" y="124357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5217" y="587500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6093" y="587872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6383" y="587452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1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6455" y="587221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9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97830">
            <a:off x="2980175" y="3385797"/>
            <a:ext cx="1197490" cy="433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群組 12"/>
          <p:cNvGrpSpPr/>
          <p:nvPr/>
        </p:nvGrpSpPr>
        <p:grpSpPr>
          <a:xfrm>
            <a:off x="1632430" y="4663593"/>
            <a:ext cx="733671" cy="213876"/>
            <a:chOff x="1632430" y="4663593"/>
            <a:chExt cx="733671" cy="213876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26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54126" y="4663598"/>
              <a:ext cx="211975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2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96803" y="4663593"/>
              <a:ext cx="216131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28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632430" y="4665788"/>
              <a:ext cx="216131" cy="2116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9" name="直線單箭頭接點 48"/>
          <p:cNvCxnSpPr>
            <a:stCxn id="71" idx="2"/>
            <a:endCxn id="68" idx="0"/>
          </p:cNvCxnSpPr>
          <p:nvPr/>
        </p:nvCxnSpPr>
        <p:spPr>
          <a:xfrm>
            <a:off x="5345642" y="5484056"/>
            <a:ext cx="0" cy="2874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>
            <a:stCxn id="70" idx="0"/>
            <a:endCxn id="58" idx="2"/>
          </p:cNvCxnSpPr>
          <p:nvPr/>
        </p:nvCxnSpPr>
        <p:spPr>
          <a:xfrm flipH="1" flipV="1">
            <a:off x="4844778" y="6235928"/>
            <a:ext cx="1044" cy="283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574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197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96</cp:revision>
  <cp:lastPrinted>2017-03-14T04:54:46Z</cp:lastPrinted>
  <dcterms:created xsi:type="dcterms:W3CDTF">2017-01-19T19:49:07Z</dcterms:created>
  <dcterms:modified xsi:type="dcterms:W3CDTF">2022-02-23T03:02:59Z</dcterms:modified>
</cp:coreProperties>
</file>