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12801600" cy="96012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2" userDrawn="1">
          <p15:clr>
            <a:srgbClr val="A4A3A4"/>
          </p15:clr>
        </p15:guide>
        <p15:guide id="2" pos="3047" userDrawn="1">
          <p15:clr>
            <a:srgbClr val="A4A3A4"/>
          </p15:clr>
        </p15:guide>
        <p15:guide id="3" orient="horz" pos="3024">
          <p15:clr>
            <a:srgbClr val="A4A3A4"/>
          </p15:clr>
        </p15:guide>
        <p15:guide id="4" pos="406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>
        <p:scale>
          <a:sx n="96" d="100"/>
          <a:sy n="96" d="100"/>
        </p:scale>
        <p:origin x="72" y="-1188"/>
      </p:cViewPr>
      <p:guideLst>
        <p:guide orient="horz" pos="4032"/>
        <p:guide pos="3047"/>
        <p:guide orient="horz" pos="3024"/>
        <p:guide pos="40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1439C6-CC61-4531-A59B-7A0E14746795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788D52-F008-4BE5-ABD8-52BC9369D9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24234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0745-1F74-4CC1-B0F8-E042CC71F041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0393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9"/>
            <a:ext cx="10881360" cy="3342640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6"/>
            <a:ext cx="11041380" cy="3993832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1" y="2555875"/>
            <a:ext cx="5440680" cy="6091874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1" y="2555875"/>
            <a:ext cx="5440680" cy="6091874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511178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9"/>
            <a:ext cx="5415676" cy="1153477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4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9"/>
            <a:ext cx="5442348" cy="1153477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8" cy="5158424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1" cy="6823075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1" cy="6823075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1" y="511178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1" y="2555875"/>
            <a:ext cx="11041380" cy="60918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1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1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1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jpeg"/><Relationship Id="rId18" Type="http://schemas.openxmlformats.org/officeDocument/2006/relationships/image" Target="../media/image16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jpe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>
            <a:extLst>
              <a:ext uri="{FF2B5EF4-FFF2-40B4-BE49-F238E27FC236}">
                <a16:creationId xmlns:a16="http://schemas.microsoft.com/office/drawing/2014/main" id="{4BCF5045-CE68-EA07-A5AB-2626F986B517}"/>
              </a:ext>
            </a:extLst>
          </p:cNvPr>
          <p:cNvPicPr>
            <a:picLocks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61" t="8645" r="29593" b="43689"/>
          <a:stretch/>
        </p:blipFill>
        <p:spPr bwMode="auto">
          <a:xfrm>
            <a:off x="2324096" y="640081"/>
            <a:ext cx="10449224" cy="7320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6694510"/>
              </p:ext>
            </p:extLst>
          </p:nvPr>
        </p:nvGraphicFramePr>
        <p:xfrm>
          <a:off x="0" y="636440"/>
          <a:ext cx="2316480" cy="8964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2282">
                  <a:extLst>
                    <a:ext uri="{9D8B030D-6E8A-4147-A177-3AD203B41FA5}">
                      <a16:colId xmlns:a16="http://schemas.microsoft.com/office/drawing/2014/main" val="2771925903"/>
                    </a:ext>
                  </a:extLst>
                </a:gridCol>
                <a:gridCol w="964198">
                  <a:extLst>
                    <a:ext uri="{9D8B030D-6E8A-4147-A177-3AD203B41FA5}">
                      <a16:colId xmlns:a16="http://schemas.microsoft.com/office/drawing/2014/main" val="2531947968"/>
                    </a:ext>
                  </a:extLst>
                </a:gridCol>
              </a:tblGrid>
              <a:tr h="409313">
                <a:tc gridSpan="2"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7479861"/>
                  </a:ext>
                </a:extLst>
              </a:tr>
              <a:tr h="314498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中興里基本資料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9288590"/>
                  </a:ext>
                </a:extLst>
              </a:tr>
              <a:tr h="314498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</a:t>
                      </a: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en-US" altLang="zh-TW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877</a:t>
                      </a: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人</a:t>
                      </a:r>
                      <a:endParaRPr lang="zh-TW" altLang="en-US" sz="14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6286254"/>
                  </a:ext>
                </a:extLst>
              </a:tr>
              <a:tr h="308091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4348864"/>
                  </a:ext>
                </a:extLst>
              </a:tr>
              <a:tr h="1703538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澎湖縣災害應變中心</a:t>
                      </a:r>
                      <a:br>
                        <a:rPr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zh-TW" alt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:06-9277619</a:t>
                      </a:r>
                    </a:p>
                    <a:p>
                      <a:pPr marL="128588" indent="-128588" algn="l" eaLnBrk="1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馬公市災害應變中心</a:t>
                      </a:r>
                      <a:br>
                        <a:rPr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zh-TW" alt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:06-9272173 </a:t>
                      </a:r>
                    </a:p>
                    <a:p>
                      <a:pPr marL="128588" marR="0" indent="-128588" algn="l" defTabSz="960120" rtl="0" eaLnBrk="1" fontAlgn="auto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zh-TW" alt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中興里里長</a:t>
                      </a:r>
                      <a:r>
                        <a:rPr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黃永安</a:t>
                      </a:r>
                      <a:endParaRPr lang="en-US" altLang="zh-TW" sz="11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60120" rtl="0" eaLnBrk="1" fontAlgn="auto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100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lang="zh-TW" alt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0911-595-208</a:t>
                      </a:r>
                    </a:p>
                    <a:p>
                      <a:pPr marL="0" marR="0" indent="0" algn="l" defTabSz="960120" rtl="0" eaLnBrk="1" fontAlgn="auto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電話</a:t>
                      </a:r>
                      <a:r>
                        <a:rPr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06-9273297</a:t>
                      </a:r>
                      <a:br>
                        <a:rPr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4.</a:t>
                      </a:r>
                      <a:r>
                        <a:rPr lang="zh-TW" alt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啟明派出所，電話</a:t>
                      </a:r>
                      <a:r>
                        <a:rPr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:06-9272541</a:t>
                      </a:r>
                    </a:p>
                    <a:p>
                      <a:pPr marL="0" indent="0" algn="l" eaLnBrk="1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5.</a:t>
                      </a:r>
                      <a:r>
                        <a:rPr lang="zh-TW" alt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馬公消防分隊，電話</a:t>
                      </a:r>
                      <a:r>
                        <a:rPr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:06-9272137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7692927"/>
                  </a:ext>
                </a:extLst>
              </a:tr>
              <a:tr h="314498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3388407"/>
                  </a:ext>
                </a:extLst>
              </a:tr>
              <a:tr h="1163013">
                <a:tc gridSpan="2">
                  <a:txBody>
                    <a:bodyPr/>
                    <a:lstStyle/>
                    <a:p>
                      <a:pPr marL="101600" indent="-101600" algn="just" eaLnBrk="1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838798"/>
                  </a:ext>
                </a:extLst>
              </a:tr>
              <a:tr h="314498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9325541"/>
                  </a:ext>
                </a:extLst>
              </a:tr>
              <a:tr h="1956273"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kumimoji="0"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中正國小</a:t>
                      </a:r>
                    </a:p>
                    <a:p>
                      <a:pPr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適合災害類別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水災、地震、海嘯</a:t>
                      </a:r>
                      <a:endParaRPr lang="en-US" altLang="zh-TW" sz="11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樓層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:2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層樓</a:t>
                      </a:r>
                    </a:p>
                    <a:p>
                      <a:pPr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:600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:150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en-US" altLang="zh-TW" sz="11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中長期收容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:100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地址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馬公市民生路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38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號</a:t>
                      </a:r>
                      <a:endParaRPr lang="en-US" altLang="zh-TW" sz="11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:06-9272758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1406391"/>
                  </a:ext>
                </a:extLst>
              </a:tr>
              <a:tr h="1883712"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馬公國小</a:t>
                      </a:r>
                    </a:p>
                    <a:p>
                      <a:pPr algn="just">
                        <a:lnSpc>
                          <a:spcPct val="10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適合災害類別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水災、地震、海嘯</a:t>
                      </a:r>
                    </a:p>
                    <a:p>
                      <a:pPr algn="just">
                        <a:lnSpc>
                          <a:spcPct val="10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樓層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:2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層樓</a:t>
                      </a:r>
                    </a:p>
                    <a:p>
                      <a:pPr algn="just">
                        <a:lnSpc>
                          <a:spcPct val="10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:400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10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:100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>
                        <a:lnSpc>
                          <a:spcPct val="10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中長期收容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:65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>
                        <a:lnSpc>
                          <a:spcPct val="10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地址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馬公市明遠路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號</a:t>
                      </a:r>
                    </a:p>
                    <a:p>
                      <a:pPr algn="just">
                        <a:lnSpc>
                          <a:spcPct val="10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:06-9272165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2171000"/>
                  </a:ext>
                </a:extLst>
              </a:tr>
              <a:tr h="282828">
                <a:tc gridSpan="2"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馬公市公所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112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4369675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6947785"/>
              </p:ext>
            </p:extLst>
          </p:nvPr>
        </p:nvGraphicFramePr>
        <p:xfrm>
          <a:off x="2316481" y="7983988"/>
          <a:ext cx="10485123" cy="1615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519">
                  <a:extLst>
                    <a:ext uri="{9D8B030D-6E8A-4147-A177-3AD203B41FA5}">
                      <a16:colId xmlns:a16="http://schemas.microsoft.com/office/drawing/2014/main" val="118639200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34912503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2551702372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3991666799"/>
                    </a:ext>
                  </a:extLst>
                </a:gridCol>
              </a:tblGrid>
              <a:tr h="374446">
                <a:tc rowSpan="4"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例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0614378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8223644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0163275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5998066"/>
                  </a:ext>
                </a:extLst>
              </a:tr>
            </a:tbl>
          </a:graphicData>
        </a:graphic>
      </p:graphicFrame>
      <p:sp>
        <p:nvSpPr>
          <p:cNvPr id="36" name="矩形 2"/>
          <p:cNvSpPr>
            <a:spLocks noChangeArrowheads="1"/>
          </p:cNvSpPr>
          <p:nvPr/>
        </p:nvSpPr>
        <p:spPr bwMode="auto">
          <a:xfrm>
            <a:off x="4324113" y="1402210"/>
            <a:ext cx="1217373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中興里</a:t>
            </a:r>
            <a:endParaRPr lang="zh-TW" altLang="en-US" sz="2500" b="1" dirty="0">
              <a:solidFill>
                <a:srgbClr val="0000FF"/>
              </a:solidFill>
            </a:endParaRPr>
          </a:p>
        </p:txBody>
      </p:sp>
      <p:sp>
        <p:nvSpPr>
          <p:cNvPr id="40" name="圓形圖 151"/>
          <p:cNvSpPr/>
          <p:nvPr/>
        </p:nvSpPr>
        <p:spPr bwMode="auto">
          <a:xfrm>
            <a:off x="5724582" y="9368052"/>
            <a:ext cx="133568" cy="162599"/>
          </a:xfrm>
          <a:prstGeom prst="pie">
            <a:avLst>
              <a:gd name="adj1" fmla="val 10672745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black"/>
              </a:solidFill>
            </a:endParaRPr>
          </a:p>
        </p:txBody>
      </p:sp>
      <p:sp>
        <p:nvSpPr>
          <p:cNvPr id="42" name="向右箭號 140"/>
          <p:cNvSpPr>
            <a:spLocks noChangeAspect="1"/>
          </p:cNvSpPr>
          <p:nvPr/>
        </p:nvSpPr>
        <p:spPr bwMode="auto">
          <a:xfrm>
            <a:off x="3136259" y="8445480"/>
            <a:ext cx="356400" cy="240706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/>
          <p:cNvSpPr>
            <a:spLocks noChangeShapeType="1"/>
          </p:cNvSpPr>
          <p:nvPr/>
        </p:nvSpPr>
        <p:spPr bwMode="auto">
          <a:xfrm>
            <a:off x="3144947" y="9386401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/>
          <p:cNvSpPr>
            <a:spLocks noChangeShapeType="1"/>
          </p:cNvSpPr>
          <p:nvPr/>
        </p:nvSpPr>
        <p:spPr bwMode="auto">
          <a:xfrm>
            <a:off x="3149120" y="8990232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4" name="圖片 65" descr="澎湖456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423311" y="747756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1626939"/>
              </p:ext>
            </p:extLst>
          </p:nvPr>
        </p:nvGraphicFramePr>
        <p:xfrm>
          <a:off x="0" y="0"/>
          <a:ext cx="128016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val="1146758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6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澎湖縣馬公市中興里簡易疏散避難圖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1938284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0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5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686" y="8407660"/>
            <a:ext cx="316833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3" descr="描述: C:\Users\user\Desktop\防災圖示-室外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3776" y="8815478"/>
            <a:ext cx="321158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250px-Star_of_life2_sv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4285" y="8396519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圖形1"/>
          <p:cNvPicPr preferRelativeResize="0"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3970" y="9252782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警察"/>
          <p:cNvPicPr preferRelativeResize="0"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706" y="8828232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圖示-直升機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1486" y="9314651"/>
            <a:ext cx="420000" cy="2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 descr="公園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3970" y="8420896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" name="向右箭號 58"/>
          <p:cNvSpPr>
            <a:spLocks noChangeAspect="1"/>
          </p:cNvSpPr>
          <p:nvPr/>
        </p:nvSpPr>
        <p:spPr bwMode="auto">
          <a:xfrm rot="17956555">
            <a:off x="4351319" y="4983190"/>
            <a:ext cx="910801" cy="232952"/>
          </a:xfrm>
          <a:prstGeom prst="rightArrow">
            <a:avLst>
              <a:gd name="adj1" fmla="val 32704"/>
              <a:gd name="adj2" fmla="val 154301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51" name="Picture 3" descr="C:\Users\tiit\Desktop\1060315-0317簡易避難地圖確認\01馬公市\中正國小\DSC05704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553" y="6117989"/>
            <a:ext cx="900000" cy="675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文字方塊 60">
            <a:extLst>
              <a:ext uri="{FF2B5EF4-FFF2-40B4-BE49-F238E27FC236}">
                <a16:creationId xmlns:a16="http://schemas.microsoft.com/office/drawing/2014/main" id="{8DFC8829-D5CA-807F-D87F-6D3939B80C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1374" y="3814522"/>
            <a:ext cx="2359375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中正國小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kumimoji="0"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8" name="文字方塊 60">
            <a:extLst>
              <a:ext uri="{FF2B5EF4-FFF2-40B4-BE49-F238E27FC236}">
                <a16:creationId xmlns:a16="http://schemas.microsoft.com/office/drawing/2014/main" id="{C97A30CE-E3B6-EF2B-F07A-7BC3B122C8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9078" y="2034204"/>
            <a:ext cx="2357839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澎湖縣政府警察局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10" name="Picture 4" descr="C:\Users\user\Desktop\防災圖示-室內.jpg">
            <a:extLst>
              <a:ext uri="{FF2B5EF4-FFF2-40B4-BE49-F238E27FC236}">
                <a16:creationId xmlns:a16="http://schemas.microsoft.com/office/drawing/2014/main" id="{18FCA780-2ABF-80F5-98B0-DBD74B356E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4897" y="4560425"/>
            <a:ext cx="452331" cy="4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字方塊 10">
            <a:extLst>
              <a:ext uri="{FF2B5EF4-FFF2-40B4-BE49-F238E27FC236}">
                <a16:creationId xmlns:a16="http://schemas.microsoft.com/office/drawing/2014/main" id="{D861686F-4E28-9071-3844-4AC65E717C64}"/>
              </a:ext>
            </a:extLst>
          </p:cNvPr>
          <p:cNvSpPr txBox="1"/>
          <p:nvPr/>
        </p:nvSpPr>
        <p:spPr>
          <a:xfrm>
            <a:off x="3794446" y="3147550"/>
            <a:ext cx="1200550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相對公園</a:t>
            </a: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7A9AA3FE-3E69-F358-A286-E34B73B7B05F}"/>
              </a:ext>
            </a:extLst>
          </p:cNvPr>
          <p:cNvSpPr txBox="1"/>
          <p:nvPr/>
        </p:nvSpPr>
        <p:spPr>
          <a:xfrm>
            <a:off x="7183714" y="2813302"/>
            <a:ext cx="226473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馬公市第一衛生所</a:t>
            </a:r>
          </a:p>
        </p:txBody>
      </p:sp>
      <p:pic>
        <p:nvPicPr>
          <p:cNvPr id="13" name="Picture 8">
            <a:extLst>
              <a:ext uri="{FF2B5EF4-FFF2-40B4-BE49-F238E27FC236}">
                <a16:creationId xmlns:a16="http://schemas.microsoft.com/office/drawing/2014/main" id="{0346056D-B36B-ACC5-71FF-3B80F1859B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8610" y="3112655"/>
            <a:ext cx="4699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5">
            <a:extLst>
              <a:ext uri="{FF2B5EF4-FFF2-40B4-BE49-F238E27FC236}">
                <a16:creationId xmlns:a16="http://schemas.microsoft.com/office/drawing/2014/main" id="{C367518A-D64D-875D-6B5A-3E9D2085F7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1651" y="2473223"/>
            <a:ext cx="532694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73FC156D-97CA-BCE7-545B-7A44C7AB3E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8225" y="3242187"/>
            <a:ext cx="464400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9">
            <a:extLst>
              <a:ext uri="{FF2B5EF4-FFF2-40B4-BE49-F238E27FC236}">
                <a16:creationId xmlns:a16="http://schemas.microsoft.com/office/drawing/2014/main" id="{09DFCEA0-9C2B-1505-3C54-F20B917FF4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8822" y="1010594"/>
            <a:ext cx="4572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文字方塊 16">
            <a:extLst>
              <a:ext uri="{FF2B5EF4-FFF2-40B4-BE49-F238E27FC236}">
                <a16:creationId xmlns:a16="http://schemas.microsoft.com/office/drawing/2014/main" id="{8AA70E2B-60D3-813B-29B7-195319D2BC28}"/>
              </a:ext>
            </a:extLst>
          </p:cNvPr>
          <p:cNvSpPr txBox="1"/>
          <p:nvPr/>
        </p:nvSpPr>
        <p:spPr>
          <a:xfrm>
            <a:off x="6690664" y="874865"/>
            <a:ext cx="2330055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馬公國小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4C30D715-5B36-35D1-D960-895593128757}"/>
              </a:ext>
            </a:extLst>
          </p:cNvPr>
          <p:cNvSpPr txBox="1"/>
          <p:nvPr/>
        </p:nvSpPr>
        <p:spPr>
          <a:xfrm>
            <a:off x="3593419" y="5610725"/>
            <a:ext cx="1213300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史蹟公園</a:t>
            </a:r>
          </a:p>
        </p:txBody>
      </p:sp>
      <p:pic>
        <p:nvPicPr>
          <p:cNvPr id="23" name="Picture 8">
            <a:extLst>
              <a:ext uri="{FF2B5EF4-FFF2-40B4-BE49-F238E27FC236}">
                <a16:creationId xmlns:a16="http://schemas.microsoft.com/office/drawing/2014/main" id="{831FB397-CE1D-4DE6-3F2C-26F8A436C9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4218" y="5116031"/>
            <a:ext cx="4699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文字方塊 26">
            <a:extLst>
              <a:ext uri="{FF2B5EF4-FFF2-40B4-BE49-F238E27FC236}">
                <a16:creationId xmlns:a16="http://schemas.microsoft.com/office/drawing/2014/main" id="{73C72FB5-B9B5-F9A5-65B9-D176CFB72C92}"/>
              </a:ext>
            </a:extLst>
          </p:cNvPr>
          <p:cNvSpPr txBox="1"/>
          <p:nvPr/>
        </p:nvSpPr>
        <p:spPr>
          <a:xfrm>
            <a:off x="2728608" y="4112345"/>
            <a:ext cx="1516506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觀音亭園區</a:t>
            </a:r>
            <a:endParaRPr lang="en-US" altLang="zh-TW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28" name="Picture 8">
            <a:extLst>
              <a:ext uri="{FF2B5EF4-FFF2-40B4-BE49-F238E27FC236}">
                <a16:creationId xmlns:a16="http://schemas.microsoft.com/office/drawing/2014/main" id="{D93A2B4D-5557-5451-B76B-06C11CD8F4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3847" y="4538356"/>
            <a:ext cx="4699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3" descr="D:\邱老師的資料\澎湖防災(100~102)\澎湖訪視調查\馬公市1000823\馬公國小\DSC05619.JPG">
            <a:extLst>
              <a:ext uri="{FF2B5EF4-FFF2-40B4-BE49-F238E27FC236}">
                <a16:creationId xmlns:a16="http://schemas.microsoft.com/office/drawing/2014/main" id="{15D946FD-9864-FBC4-A1F8-AE694F357A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6370" y="7980284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文字方塊 60">
            <a:extLst>
              <a:ext uri="{FF2B5EF4-FFF2-40B4-BE49-F238E27FC236}">
                <a16:creationId xmlns:a16="http://schemas.microsoft.com/office/drawing/2014/main" id="{619C3DCE-D542-726C-14CC-69B6951514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4611" y="4047837"/>
            <a:ext cx="1223776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惠民醫院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43" name="Picture 2">
            <a:extLst>
              <a:ext uri="{FF2B5EF4-FFF2-40B4-BE49-F238E27FC236}">
                <a16:creationId xmlns:a16="http://schemas.microsoft.com/office/drawing/2014/main" id="{D5585D46-A4FB-1D97-1E44-C814A66C66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8264" y="3536042"/>
            <a:ext cx="464400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45275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194</TotalTime>
  <Words>270</Words>
  <Application>Microsoft Office PowerPoint</Application>
  <PresentationFormat>A3 紙張 (297x420 公釐)</PresentationFormat>
  <Paragraphs>59</Paragraphs>
  <Slides>1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love05282000@gmail.com</cp:lastModifiedBy>
  <cp:revision>52</cp:revision>
  <dcterms:created xsi:type="dcterms:W3CDTF">2017-01-19T20:47:16Z</dcterms:created>
  <dcterms:modified xsi:type="dcterms:W3CDTF">2023-05-17T13:02:54Z</dcterms:modified>
</cp:coreProperties>
</file>