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216" y="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圖片 62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0" t="278" r="10037" b="-278"/>
          <a:stretch/>
        </p:blipFill>
        <p:spPr>
          <a:xfrm>
            <a:off x="2644044" y="838631"/>
            <a:ext cx="10157552" cy="7692597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885633"/>
              </p:ext>
            </p:extLst>
          </p:nvPr>
        </p:nvGraphicFramePr>
        <p:xfrm>
          <a:off x="0" y="0"/>
          <a:ext cx="12801600" cy="82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42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591868"/>
              </p:ext>
            </p:extLst>
          </p:nvPr>
        </p:nvGraphicFramePr>
        <p:xfrm>
          <a:off x="-4" y="830578"/>
          <a:ext cx="2644048" cy="8770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8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813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12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6471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68661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TEL:06-9951024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6516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485231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9742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5740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2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460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4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82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633,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089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</a:rPr>
                        <a:t>06-9952346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1911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2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20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250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034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140,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Shanshui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208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06-9951004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1374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388642" y="4121598"/>
            <a:ext cx="243052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Suogang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:a16="http://schemas.microsoft.com/office/drawing/2014/main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0257" y="271862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630128"/>
              </p:ext>
            </p:extLst>
          </p:nvPr>
        </p:nvGraphicFramePr>
        <p:xfrm>
          <a:off x="2644044" y="8529393"/>
          <a:ext cx="1015755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53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430762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28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6900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082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246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83" name="文字方塊 60">
            <a:extLst>
              <a:ext uri="{FF2B5EF4-FFF2-40B4-BE49-F238E27FC236}">
                <a16:creationId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2784" y="3199726"/>
            <a:ext cx="4206287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Suogang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Community Activity Center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圖片 65" descr="澎湖456.jpg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788966" y="94504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字方塊 60">
            <a:extLst>
              <a:ext uri="{FF2B5EF4-FFF2-40B4-BE49-F238E27FC236}">
                <a16:creationId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1736" y="7307600"/>
            <a:ext cx="3366962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Shanshui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pic>
        <p:nvPicPr>
          <p:cNvPr id="39" name="Picture 6">
            <a:extLst>
              <a:ext uri="{FF2B5EF4-FFF2-40B4-BE49-F238E27FC236}">
                <a16:creationId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437" y="6823819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301" y="6919361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62855" y="691936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15410" y="691936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7776" y="7367076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1962" y="7367076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82293" y="7371823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90817" y="278512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43372" y="278512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圖形1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465" y="3414673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5" descr="警察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321" y="341032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文字方塊 71"/>
          <p:cNvSpPr txBox="1"/>
          <p:nvPr/>
        </p:nvSpPr>
        <p:spPr>
          <a:xfrm>
            <a:off x="2684631" y="2986132"/>
            <a:ext cx="248244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Pengnan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4986706" y="3906953"/>
            <a:ext cx="271665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Suogang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Police Station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7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54546" y="5363793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4877" y="535881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向右箭號 71"/>
          <p:cNvSpPr>
            <a:spLocks noChangeAspect="1"/>
          </p:cNvSpPr>
          <p:nvPr/>
        </p:nvSpPr>
        <p:spPr bwMode="auto">
          <a:xfrm rot="17748220">
            <a:off x="8832476" y="5333930"/>
            <a:ext cx="809625" cy="350838"/>
          </a:xfrm>
          <a:prstGeom prst="rightArrow">
            <a:avLst>
              <a:gd name="adj1" fmla="val 32704"/>
              <a:gd name="adj2" fmla="val 61709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5" name="向右箭號 71"/>
          <p:cNvSpPr>
            <a:spLocks noChangeAspect="1"/>
          </p:cNvSpPr>
          <p:nvPr/>
        </p:nvSpPr>
        <p:spPr bwMode="auto">
          <a:xfrm rot="7351438">
            <a:off x="4395960" y="5732079"/>
            <a:ext cx="809625" cy="350838"/>
          </a:xfrm>
          <a:prstGeom prst="rightArrow">
            <a:avLst>
              <a:gd name="adj1" fmla="val 32704"/>
              <a:gd name="adj2" fmla="val 61709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576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</TotalTime>
  <Words>200</Words>
  <Application>Microsoft Office PowerPoint</Application>
  <PresentationFormat>A3 紙張 (297x420 公釐)</PresentationFormat>
  <Paragraphs>54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53</cp:revision>
  <dcterms:created xsi:type="dcterms:W3CDTF">2017-01-19T19:49:07Z</dcterms:created>
  <dcterms:modified xsi:type="dcterms:W3CDTF">2023-05-17T13:26:47Z</dcterms:modified>
</cp:coreProperties>
</file>