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1764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C:\Users\Administrator\Desktop\未命名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190" y="584836"/>
            <a:ext cx="10471410" cy="739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019211"/>
              </p:ext>
            </p:extLst>
          </p:nvPr>
        </p:nvGraphicFramePr>
        <p:xfrm>
          <a:off x="0" y="605448"/>
          <a:ext cx="2316480" cy="9003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1843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84637">
                  <a:extLst>
                    <a:ext uri="{9D8B030D-6E8A-4147-A177-3AD203B41FA5}">
                      <a16:colId xmlns:a16="http://schemas.microsoft.com/office/drawing/2014/main" val="1028464656"/>
                    </a:ext>
                  </a:extLst>
                </a:gridCol>
              </a:tblGrid>
              <a:tr h="40629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30955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城北村基本資料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350991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497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309558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2135946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endParaRPr kumimoji="1" lang="en-US" altLang="zh-TW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湖西鄉災害應變中心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:06-9921731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城北村村長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王明忠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:0912-762-038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:06-9214020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隘門派出所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:06-9210780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湖西消防分隊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309558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1207274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震災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309558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126865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地點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城北村周邊高地</a:t>
                      </a:r>
                      <a:endParaRPr kumimoji="1" lang="en-US" altLang="zh-TW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微軟正黑體" pitchFamily="34" charset="-120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適用災害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海嘯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面積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:6000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平方公尺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臨時收容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:1500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人</a:t>
                      </a:r>
                      <a:endParaRPr kumimoji="1" lang="en-US" altLang="zh-TW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微軟正黑體" pitchFamily="34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213594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地點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城北村民眾活動中心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endParaRPr lang="en-US" altLang="zh-TW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樓層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:2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層樓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面積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:90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平方公尺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臨時收容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:20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人</a:t>
                      </a:r>
                      <a:endParaRPr kumimoji="1" lang="en-US" altLang="zh-TW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微軟正黑體" pitchFamily="34" charset="-120"/>
                        <a:cs typeface="+mn-cs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中長期收容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:15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人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地址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湖西鄉城北村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23-1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號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電話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:06-9214507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260028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湖西鄉公所</a:t>
                      </a:r>
                      <a:r>
                        <a:rPr lang="en-US" altLang="zh-TW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lang="zh-TW" alt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763378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22303" y="735352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235202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zh-TW" altLang="en-US" sz="3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</a:t>
                      </a:r>
                      <a:r>
                        <a:rPr kumimoji="1" lang="zh-TW" alt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湖西鄉城北村簡易疏散避難圖</a:t>
                      </a:r>
                      <a:endParaRPr lang="zh-TW" altLang="en-US" sz="36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1021室外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819463"/>
            <a:ext cx="316800" cy="32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250px-Star_of_life2_sv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5798" y="840766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圖形1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9224824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警察"/>
          <p:cNvPicPr preferRelativeResize="0"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940" y="8818676"/>
            <a:ext cx="3708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圖示-直升機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302" y="9280618"/>
            <a:ext cx="417600" cy="21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向右箭號 58"/>
          <p:cNvSpPr>
            <a:spLocks noChangeAspect="1"/>
          </p:cNvSpPr>
          <p:nvPr/>
        </p:nvSpPr>
        <p:spPr bwMode="auto">
          <a:xfrm rot="17655964">
            <a:off x="8174494" y="5032063"/>
            <a:ext cx="1212663" cy="343361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3" name="Picture 3" descr="1021室外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1769" y="293955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字方塊 14"/>
          <p:cNvSpPr txBox="1"/>
          <p:nvPr/>
        </p:nvSpPr>
        <p:spPr>
          <a:xfrm>
            <a:off x="5640835" y="4508956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城北村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7210443" y="2817809"/>
            <a:ext cx="198002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城北村周邊高地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017" y="3418807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字方塊 16"/>
          <p:cNvSpPr txBox="1"/>
          <p:nvPr/>
        </p:nvSpPr>
        <p:spPr>
          <a:xfrm>
            <a:off x="9924585" y="3915865"/>
            <a:ext cx="249299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城北村民眾活動中心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6" name="Picture 2" descr="圖示-直升機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FFB"/>
              </a:clrFrom>
              <a:clrTo>
                <a:srgbClr val="FCFF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7338" y="6831841"/>
            <a:ext cx="720000" cy="37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10638650" y="6848220"/>
            <a:ext cx="121058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澎湖機場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8" name="Picture 2" descr="D:\邱老師的資料\澎湖防災(100~102)\澎湖訪視調查\湖西鄉1000726\城北村活動中心\DSC01952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290" y="7858221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邱老師的資料\澎湖防災(100~102)\澎湖訪視調查\湖西鄉1000726\城北村活動中心\DSC01975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290" y="5970425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</TotalTime>
  <Words>241</Words>
  <Application>Microsoft Office PowerPoint</Application>
  <PresentationFormat>A3 紙張 (297x420 公釐)</PresentationFormat>
  <Paragraphs>55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69</cp:revision>
  <cp:lastPrinted>2017-03-13T08:58:57Z</cp:lastPrinted>
  <dcterms:created xsi:type="dcterms:W3CDTF">2017-01-19T19:49:07Z</dcterms:created>
  <dcterms:modified xsi:type="dcterms:W3CDTF">2025-09-17T06:49:02Z</dcterms:modified>
</cp:coreProperties>
</file>