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83" d="100"/>
          <a:sy n="83" d="100"/>
        </p:scale>
        <p:origin x="4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9074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637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748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1347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751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3676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669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915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53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2773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1773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0938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0039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4196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0850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9898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4BA72-9ED6-4C1D-956B-664558F54EDC}" type="datetimeFigureOut">
              <a:rPr lang="zh-TW" altLang="en-US" smtClean="0"/>
              <a:t>2019/1/4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1CC4A75-991E-46C5-A99A-1E7BAC8D5EA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91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  <p:sldLayoutId id="21474839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589212" y="2238705"/>
            <a:ext cx="8915399" cy="2262781"/>
          </a:xfrm>
        </p:spPr>
        <p:txBody>
          <a:bodyPr/>
          <a:lstStyle/>
          <a:p>
            <a:r>
              <a:rPr lang="zh-TW" altLang="en-US" dirty="0" smtClean="0"/>
              <a:t>沒有退路的考試人森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129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背景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zh-TW" altLang="en-US" sz="3600" dirty="0" smtClean="0"/>
              <a:t>財經法律學系畢業</a:t>
            </a:r>
            <a:r>
              <a:rPr lang="en-US" altLang="zh-TW" sz="3600" dirty="0" smtClean="0"/>
              <a:t>: </a:t>
            </a:r>
            <a:r>
              <a:rPr lang="zh-TW" altLang="en-US" sz="3600" dirty="0" smtClean="0"/>
              <a:t>相信我 沒有比較吃香</a:t>
            </a:r>
            <a:endParaRPr lang="en-US" altLang="zh-TW" sz="3600" dirty="0" smtClean="0"/>
          </a:p>
          <a:p>
            <a:r>
              <a:rPr lang="zh-TW" altLang="en-US" sz="3600" dirty="0" smtClean="0"/>
              <a:t>準備時程</a:t>
            </a:r>
            <a:r>
              <a:rPr lang="en-US" altLang="zh-TW" sz="3600" dirty="0" smtClean="0"/>
              <a:t>:</a:t>
            </a:r>
            <a:r>
              <a:rPr lang="zh-TW" altLang="en-US" sz="3600" dirty="0" smtClean="0"/>
              <a:t>約一年半。</a:t>
            </a:r>
            <a:endParaRPr lang="en-US" altLang="zh-TW" sz="3600" dirty="0" smtClean="0"/>
          </a:p>
          <a:p>
            <a:r>
              <a:rPr lang="en-US" altLang="zh-TW" sz="3600" dirty="0" smtClean="0"/>
              <a:t>103</a:t>
            </a:r>
            <a:r>
              <a:rPr lang="zh-TW" altLang="en-US" sz="3600" dirty="0" smtClean="0"/>
              <a:t>年高考及格</a:t>
            </a:r>
            <a:endParaRPr lang="en-US" altLang="zh-TW" sz="3600" dirty="0" smtClean="0"/>
          </a:p>
          <a:p>
            <a:r>
              <a:rPr lang="zh-TW" altLang="en-US" sz="3600" dirty="0" smtClean="0"/>
              <a:t>考上前報名過的考試</a:t>
            </a:r>
            <a:r>
              <a:rPr lang="en-US" altLang="zh-TW" sz="3600" dirty="0" smtClean="0"/>
              <a:t>:</a:t>
            </a:r>
          </a:p>
          <a:p>
            <a:pPr marL="0" indent="0">
              <a:buNone/>
            </a:pPr>
            <a:r>
              <a:rPr lang="zh-TW" altLang="en-US" sz="3600" dirty="0"/>
              <a:t> </a:t>
            </a:r>
            <a:r>
              <a:rPr lang="zh-TW" altLang="en-US" sz="3600" dirty="0" smtClean="0"/>
              <a:t>      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en-US" sz="3600" dirty="0" smtClean="0"/>
              <a:t>       書記官 </a:t>
            </a:r>
            <a:r>
              <a:rPr lang="en-US" altLang="zh-TW" sz="3600" dirty="0" smtClean="0"/>
              <a:t>(</a:t>
            </a:r>
            <a:r>
              <a:rPr lang="zh-TW" altLang="en-US" sz="3600" dirty="0" smtClean="0"/>
              <a:t>大三</a:t>
            </a:r>
            <a:r>
              <a:rPr lang="en-US" altLang="zh-TW" sz="3600" dirty="0" smtClean="0"/>
              <a:t>)</a:t>
            </a:r>
            <a:br>
              <a:rPr lang="en-US" altLang="zh-TW" sz="3600" dirty="0" smtClean="0"/>
            </a:b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en-US" sz="3600" dirty="0" smtClean="0"/>
              <a:t>       律師司法官 </a:t>
            </a:r>
            <a:r>
              <a:rPr lang="en-US" altLang="zh-TW" sz="3600" dirty="0" smtClean="0"/>
              <a:t>(</a:t>
            </a:r>
            <a:r>
              <a:rPr lang="zh-TW" altLang="en-US" sz="3600" dirty="0" smtClean="0"/>
              <a:t>剛畢業</a:t>
            </a:r>
            <a:r>
              <a:rPr lang="en-US" altLang="zh-TW" sz="3600" dirty="0" smtClean="0"/>
              <a:t>)</a:t>
            </a:r>
            <a:br>
              <a:rPr lang="en-US" altLang="zh-TW" sz="3600" dirty="0" smtClean="0"/>
            </a:b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zh-TW" altLang="en-US" sz="3600" dirty="0" smtClean="0"/>
              <a:t>       </a:t>
            </a:r>
            <a:r>
              <a:rPr lang="en-US" altLang="zh-TW" sz="3600" dirty="0" smtClean="0"/>
              <a:t>102</a:t>
            </a:r>
            <a:r>
              <a:rPr lang="zh-TW" altLang="en-US" sz="3600" dirty="0" smtClean="0"/>
              <a:t>高考、</a:t>
            </a:r>
            <a:r>
              <a:rPr lang="en-US" altLang="zh-TW" sz="3600" dirty="0" smtClean="0"/>
              <a:t>102</a:t>
            </a:r>
            <a:r>
              <a:rPr lang="zh-TW" altLang="en-US" sz="3600" dirty="0" smtClean="0"/>
              <a:t>四等地特 </a:t>
            </a:r>
            <a:r>
              <a:rPr lang="en-US" altLang="zh-TW" sz="3600" dirty="0" smtClean="0"/>
              <a:t>(</a:t>
            </a:r>
            <a:r>
              <a:rPr lang="zh-TW" altLang="en-US" sz="3600" dirty="0" smtClean="0"/>
              <a:t>服役完</a:t>
            </a:r>
            <a:r>
              <a:rPr lang="en-US" altLang="zh-TW" sz="4600" dirty="0"/>
              <a:t>)</a:t>
            </a:r>
            <a:endParaRPr lang="en-US" altLang="zh-TW" sz="4600" dirty="0" smtClean="0"/>
          </a:p>
        </p:txBody>
      </p:sp>
    </p:spTree>
    <p:extLst>
      <p:ext uri="{BB962C8B-B14F-4D97-AF65-F5344CB8AC3E}">
        <p14:creationId xmlns:p14="http://schemas.microsoft.com/office/powerpoint/2010/main" val="157059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準備方式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zh-TW" altLang="en-US" sz="3600" dirty="0" smtClean="0"/>
              <a:t>函授</a:t>
            </a:r>
            <a:endParaRPr lang="en-US" altLang="zh-TW" sz="3600" dirty="0" smtClean="0"/>
          </a:p>
          <a:p>
            <a:r>
              <a:rPr lang="zh-TW" altLang="en-US" sz="3600" dirty="0" smtClean="0"/>
              <a:t>時間分配</a:t>
            </a:r>
            <a:r>
              <a:rPr lang="en-US" altLang="zh-TW" sz="3600" dirty="0" smtClean="0"/>
              <a:t>-</a:t>
            </a:r>
            <a:r>
              <a:rPr lang="zh-TW" altLang="en-US" sz="3600" dirty="0" smtClean="0"/>
              <a:t>核心</a:t>
            </a:r>
            <a:r>
              <a:rPr lang="en-US" altLang="zh-TW" sz="3600" dirty="0" smtClean="0"/>
              <a:t>:</a:t>
            </a:r>
            <a:r>
              <a:rPr lang="zh-TW" altLang="en-US" sz="3600" dirty="0" smtClean="0"/>
              <a:t>自律</a:t>
            </a:r>
            <a:endParaRPr lang="en-US" altLang="zh-TW" sz="3600" dirty="0" smtClean="0"/>
          </a:p>
          <a:p>
            <a:r>
              <a:rPr lang="zh-TW" altLang="en-US" sz="3600" dirty="0"/>
              <a:t>選擇題型</a:t>
            </a:r>
            <a:r>
              <a:rPr lang="en-US" altLang="zh-TW" sz="3600" dirty="0"/>
              <a:t>:</a:t>
            </a:r>
            <a:r>
              <a:rPr lang="zh-TW" altLang="en-US" sz="3600" dirty="0"/>
              <a:t>狂做題目</a:t>
            </a:r>
            <a:endParaRPr lang="en-US" altLang="zh-TW" sz="3600" dirty="0"/>
          </a:p>
          <a:p>
            <a:r>
              <a:rPr lang="zh-TW" altLang="en-US" sz="3600" dirty="0"/>
              <a:t>申論題型</a:t>
            </a:r>
            <a:r>
              <a:rPr lang="en-US" altLang="zh-TW" sz="3600" dirty="0"/>
              <a:t>:</a:t>
            </a:r>
          </a:p>
          <a:p>
            <a:pPr marL="0" indent="0">
              <a:buNone/>
            </a:pPr>
            <a:r>
              <a:rPr lang="zh-TW" altLang="en-US" sz="3600" dirty="0"/>
              <a:t>法科</a:t>
            </a:r>
            <a:r>
              <a:rPr lang="en-US" altLang="zh-TW" sz="3600" dirty="0"/>
              <a:t>:</a:t>
            </a:r>
            <a:r>
              <a:rPr lang="zh-TW" altLang="en-US" sz="3600" dirty="0"/>
              <a:t>背爭點</a:t>
            </a:r>
            <a:endParaRPr lang="en-US" altLang="zh-TW" sz="3600" dirty="0"/>
          </a:p>
          <a:p>
            <a:pPr marL="0" indent="0">
              <a:buNone/>
            </a:pPr>
            <a:r>
              <a:rPr lang="zh-TW" altLang="en-US" sz="3600" dirty="0"/>
              <a:t>社會學</a:t>
            </a:r>
            <a:r>
              <a:rPr lang="en-US" altLang="zh-TW" sz="3600" dirty="0"/>
              <a:t>:</a:t>
            </a:r>
            <a:r>
              <a:rPr lang="zh-TW" altLang="en-US" sz="3600" dirty="0"/>
              <a:t>很愛，但隨緣就好</a:t>
            </a:r>
            <a:endParaRPr lang="en-US" altLang="zh-TW" sz="3600" dirty="0"/>
          </a:p>
          <a:p>
            <a:pPr marL="0" indent="0">
              <a:buNone/>
            </a:pPr>
            <a:r>
              <a:rPr lang="zh-TW" altLang="en-US" sz="3600" dirty="0"/>
              <a:t>公務員法</a:t>
            </a:r>
            <a:r>
              <a:rPr lang="en-US" altLang="zh-TW" sz="3600" dirty="0"/>
              <a:t>:</a:t>
            </a:r>
            <a:r>
              <a:rPr lang="zh-TW" altLang="en-US" sz="3600" dirty="0"/>
              <a:t>只有背法條就去考試了。</a:t>
            </a:r>
            <a:endParaRPr lang="en-US" altLang="zh-TW" sz="3600" dirty="0"/>
          </a:p>
          <a:p>
            <a:endParaRPr lang="en-US" altLang="zh-TW" sz="3600" dirty="0" smtClean="0"/>
          </a:p>
          <a:p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1556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Tips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sz="4000" dirty="0" smtClean="0"/>
              <a:t>分析各考生上榜心得</a:t>
            </a:r>
            <a:endParaRPr lang="en-US" altLang="zh-TW" sz="4000" dirty="0" smtClean="0"/>
          </a:p>
          <a:p>
            <a:r>
              <a:rPr lang="zh-TW" altLang="en-US" sz="4000" dirty="0" smtClean="0"/>
              <a:t>分析自己申論題型寫法拿分多寡</a:t>
            </a:r>
            <a:endParaRPr lang="en-US" altLang="zh-TW" sz="4000" dirty="0" smtClean="0"/>
          </a:p>
          <a:p>
            <a:r>
              <a:rPr lang="zh-TW" altLang="en-US" sz="4000" dirty="0" smtClean="0"/>
              <a:t>真的沒時間請直接看考古題</a:t>
            </a:r>
            <a:endParaRPr lang="en-US" altLang="zh-TW" sz="4000" dirty="0" smtClean="0"/>
          </a:p>
          <a:p>
            <a:r>
              <a:rPr lang="zh-TW" altLang="en-US" sz="4000" dirty="0" smtClean="0"/>
              <a:t>你無法用白話文說明就是不會 </a:t>
            </a:r>
            <a:endParaRPr lang="en-US" altLang="zh-TW" sz="4000" dirty="0" smtClean="0"/>
          </a:p>
          <a:p>
            <a:r>
              <a:rPr lang="zh-TW" altLang="en-US" sz="4000" dirty="0" smtClean="0"/>
              <a:t>選擇題低於</a:t>
            </a:r>
            <a:r>
              <a:rPr lang="en-US" altLang="zh-TW" sz="4000" dirty="0" smtClean="0"/>
              <a:t>90</a:t>
            </a:r>
            <a:r>
              <a:rPr lang="zh-TW" altLang="en-US" sz="4000" dirty="0" smtClean="0"/>
              <a:t>分就是不及格</a:t>
            </a:r>
            <a:endParaRPr lang="en-US" altLang="zh-TW" sz="4000" dirty="0" smtClean="0"/>
          </a:p>
          <a:p>
            <a:r>
              <a:rPr lang="zh-TW" altLang="en-US" sz="4000" dirty="0" smtClean="0"/>
              <a:t>看到冷門題別害怕，熱門題你才該抖</a:t>
            </a:r>
            <a:endParaRPr lang="en-US" altLang="zh-TW" sz="4000" dirty="0" smtClean="0"/>
          </a:p>
          <a:p>
            <a:pPr marL="0" indent="0">
              <a:buNone/>
            </a:pPr>
            <a:endParaRPr lang="en-US" altLang="zh-TW" dirty="0" smtClean="0"/>
          </a:p>
          <a:p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234462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心態調適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 smtClean="0"/>
              <a:t>散步</a:t>
            </a:r>
            <a:endParaRPr lang="en-US" altLang="zh-TW" sz="3200" dirty="0" smtClean="0"/>
          </a:p>
          <a:p>
            <a:r>
              <a:rPr lang="zh-TW" altLang="en-US" sz="3200" dirty="0" smtClean="0"/>
              <a:t>看動畫</a:t>
            </a:r>
            <a:endParaRPr lang="en-US" altLang="zh-TW" sz="3200" dirty="0" smtClean="0"/>
          </a:p>
          <a:p>
            <a:r>
              <a:rPr lang="zh-TW" altLang="en-US" sz="3200" dirty="0" smtClean="0"/>
              <a:t>朋友約依然出去。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3644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工作心得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dirty="0" smtClean="0"/>
              <a:t>工作唯一優點</a:t>
            </a:r>
            <a:r>
              <a:rPr lang="en-US" altLang="zh-TW" sz="3600" dirty="0" smtClean="0"/>
              <a:t>:</a:t>
            </a:r>
            <a:r>
              <a:rPr lang="zh-TW" altLang="en-US" sz="3600" dirty="0" smtClean="0"/>
              <a:t>超級穩定收入。</a:t>
            </a:r>
            <a:endParaRPr lang="en-US" altLang="zh-TW" sz="3600" dirty="0" smtClean="0"/>
          </a:p>
          <a:p>
            <a:r>
              <a:rPr lang="zh-TW" altLang="en-US" sz="3600" dirty="0" smtClean="0"/>
              <a:t>檢舉案件處理</a:t>
            </a:r>
            <a:endParaRPr lang="en-US" altLang="zh-TW" sz="3600" dirty="0" smtClean="0"/>
          </a:p>
          <a:p>
            <a:r>
              <a:rPr lang="zh-TW" altLang="en-US" sz="3600" dirty="0" smtClean="0"/>
              <a:t>一來再來的</a:t>
            </a:r>
            <a:r>
              <a:rPr lang="en-US" altLang="zh-TW" sz="3600" dirty="0" smtClean="0"/>
              <a:t>VIP</a:t>
            </a:r>
            <a:r>
              <a:rPr lang="zh-TW" altLang="en-US" sz="3600" dirty="0" smtClean="0"/>
              <a:t>們</a:t>
            </a:r>
            <a:endParaRPr lang="en-US" altLang="zh-TW" sz="3600" dirty="0" smtClean="0"/>
          </a:p>
          <a:p>
            <a:r>
              <a:rPr lang="zh-TW" altLang="en-US" sz="3600" dirty="0" smtClean="0"/>
              <a:t>成就感來源</a:t>
            </a:r>
            <a:r>
              <a:rPr lang="en-US" altLang="zh-TW" sz="3600" dirty="0" smtClean="0"/>
              <a:t>:</a:t>
            </a:r>
            <a:r>
              <a:rPr lang="zh-TW" altLang="en-US" sz="3600" dirty="0" smtClean="0"/>
              <a:t>能夠學習很多事情的工作</a:t>
            </a:r>
            <a:endParaRPr lang="en-US" altLang="zh-TW" sz="3600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5003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給人森充滿</a:t>
            </a:r>
            <a:r>
              <a:rPr lang="en-US" altLang="zh-TW" dirty="0" smtClean="0"/>
              <a:t>BUG</a:t>
            </a:r>
            <a:r>
              <a:rPr lang="zh-TW" altLang="en-US" dirty="0" smtClean="0"/>
              <a:t>的你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想好就去執行</a:t>
            </a:r>
            <a:endParaRPr lang="en-US" altLang="zh-TW" sz="3600" dirty="0" smtClean="0"/>
          </a:p>
          <a:p>
            <a:r>
              <a:rPr lang="zh-TW" altLang="en-US" sz="3600" dirty="0" smtClean="0"/>
              <a:t>公務員限制很多，沒事不要浪費人森</a:t>
            </a:r>
            <a:endParaRPr lang="en-US" altLang="zh-TW" sz="3600" dirty="0" smtClean="0"/>
          </a:p>
          <a:p>
            <a:r>
              <a:rPr lang="zh-TW" altLang="en-US" sz="3600" dirty="0" smtClean="0"/>
              <a:t>考試很難，但人生更難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6186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</TotalTime>
  <Words>195</Words>
  <Application>Microsoft Office PowerPoint</Application>
  <PresentationFormat>寬螢幕</PresentationFormat>
  <Paragraphs>36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2" baseType="lpstr">
      <vt:lpstr>微軟正黑體</vt:lpstr>
      <vt:lpstr>Arial</vt:lpstr>
      <vt:lpstr>Century Gothic</vt:lpstr>
      <vt:lpstr>Wingdings 3</vt:lpstr>
      <vt:lpstr>絲縷</vt:lpstr>
      <vt:lpstr>沒有退路的考試人森</vt:lpstr>
      <vt:lpstr>背景</vt:lpstr>
      <vt:lpstr>準備方式</vt:lpstr>
      <vt:lpstr>Tips</vt:lpstr>
      <vt:lpstr>心態調適</vt:lpstr>
      <vt:lpstr>工作心得</vt:lpstr>
      <vt:lpstr>給人森充滿BUG的你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沒有退路的考試人森</dc:title>
  <dc:creator>joker</dc:creator>
  <cp:lastModifiedBy>陳怡臻</cp:lastModifiedBy>
  <cp:revision>6</cp:revision>
  <dcterms:created xsi:type="dcterms:W3CDTF">2019-01-03T13:50:09Z</dcterms:created>
  <dcterms:modified xsi:type="dcterms:W3CDTF">2019-01-04T00:15:39Z</dcterms:modified>
</cp:coreProperties>
</file>