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-72" y="328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12" y="654549"/>
            <a:ext cx="10470288" cy="7383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877315"/>
              </p:ext>
            </p:extLst>
          </p:nvPr>
        </p:nvGraphicFramePr>
        <p:xfrm>
          <a:off x="0" y="612291"/>
          <a:ext cx="2316480" cy="9002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5464">
                  <a:extLst>
                    <a:ext uri="{9D8B030D-6E8A-4147-A177-3AD203B41FA5}">
                      <a16:colId xmlns="" xmlns:a16="http://schemas.microsoft.com/office/drawing/2014/main" val="2771925903"/>
                    </a:ext>
                  </a:extLst>
                </a:gridCol>
                <a:gridCol w="961016">
                  <a:extLst>
                    <a:ext uri="{9D8B030D-6E8A-4147-A177-3AD203B41FA5}">
                      <a16:colId xmlns="" xmlns:a16="http://schemas.microsoft.com/office/drawing/2014/main" val="2531947968"/>
                    </a:ext>
                  </a:extLst>
                </a:gridCol>
              </a:tblGrid>
              <a:tr h="280593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747986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陽明里基本資料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5928859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en-US" altLang="zh-TW" sz="14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2803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5628625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44348864"/>
                  </a:ext>
                </a:extLst>
              </a:tr>
              <a:tr h="1525792">
                <a:tc grid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0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kumimoji="0" lang="en-US" altLang="zh-TW" sz="10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陽明里里長</a:t>
                      </a: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黃信義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:0932-779-064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:06-9275862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光明派出所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:06-9272542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27692927"/>
                  </a:ext>
                </a:extLst>
              </a:tr>
              <a:tr h="26983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83388407"/>
                  </a:ext>
                </a:extLst>
              </a:tr>
              <a:tr h="438178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1838798"/>
                  </a:ext>
                </a:extLst>
              </a:tr>
              <a:tr h="219634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69325541"/>
                  </a:ext>
                </a:extLst>
              </a:tr>
              <a:tr h="1426059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中興國小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:75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馬公市光復路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186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:06-9272779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41406391"/>
                  </a:ext>
                </a:extLst>
              </a:tr>
              <a:tr h="1495425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文光國中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:165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馬公市文光路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17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:06-9272992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22171000"/>
                  </a:ext>
                </a:extLst>
              </a:tr>
              <a:tr h="1410147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馬公國小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:400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:65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馬公市明遠路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9816705"/>
                  </a:ext>
                </a:extLst>
              </a:tr>
              <a:tr h="23756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=""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6292212" y="1040494"/>
            <a:ext cx="141577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陽明里</a:t>
            </a: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70993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5895958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澎湖縣馬公市陽明里簡易疏散避難圖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291" y="3129390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659" y="3988028"/>
            <a:ext cx="45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401" y="5694747"/>
            <a:ext cx="45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069" y="1966888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3283899" y="1556020"/>
            <a:ext cx="158674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火燒坪公園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2473055" y="4478874"/>
            <a:ext cx="249836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文光國中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3531822" y="5572579"/>
            <a:ext cx="233005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馬公國小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6892233" y="2979190"/>
            <a:ext cx="236106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中興國小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  <a:cs typeface="Times New Roman" panose="02020603050405020304" pitchFamily="18" charset="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7154703" y="5694747"/>
            <a:ext cx="148315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光明派出所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79004">
            <a:off x="7236175" y="1864761"/>
            <a:ext cx="579437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4948518" y="3819693"/>
            <a:ext cx="12144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千禧公園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388" y="3799342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文字方塊 14"/>
          <p:cNvSpPr txBox="1"/>
          <p:nvPr/>
        </p:nvSpPr>
        <p:spPr>
          <a:xfrm>
            <a:off x="10284181" y="3673428"/>
            <a:ext cx="178232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重威紀念公園</a:t>
            </a: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115" y="3630950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文字方塊 37"/>
          <p:cNvSpPr txBox="1"/>
          <p:nvPr/>
        </p:nvSpPr>
        <p:spPr>
          <a:xfrm>
            <a:off x="4066510" y="3101306"/>
            <a:ext cx="123689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光榮公園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816" y="3070197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Picture 5" descr="警察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018" y="613185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283" y="5282513"/>
            <a:ext cx="900000" cy="673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283" y="6779913"/>
            <a:ext cx="900000" cy="677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3" descr="D:\邱老師的資料\澎湖防災(100~102)\澎湖訪視調查\馬公市1000823\馬公國小\DSC05619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283" y="8228333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</TotalTime>
  <Words>326</Words>
  <Application>Microsoft Office PowerPoint</Application>
  <PresentationFormat>A3 紙張 (297x420 公釐)</PresentationFormat>
  <Paragraphs>73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54</cp:revision>
  <dcterms:created xsi:type="dcterms:W3CDTF">2017-01-19T19:49:07Z</dcterms:created>
  <dcterms:modified xsi:type="dcterms:W3CDTF">2023-02-01T02:21:42Z</dcterms:modified>
</cp:coreProperties>
</file>