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-78" y="9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圖片 56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t="652" r="10839" b="17795"/>
          <a:stretch/>
        </p:blipFill>
        <p:spPr>
          <a:xfrm>
            <a:off x="2664024" y="840160"/>
            <a:ext cx="10137576" cy="767646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98583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472498"/>
              </p:ext>
            </p:extLst>
          </p:nvPr>
        </p:nvGraphicFramePr>
        <p:xfrm>
          <a:off x="-4" y="830578"/>
          <a:ext cx="2644048" cy="878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412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54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547843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54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36302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7295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175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89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06-9951212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152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95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95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750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55086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80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+mn-cs"/>
                        </a:rPr>
                        <a:t>35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6204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77-2,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495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51270799"/>
                  </a:ext>
                </a:extLst>
              </a:tr>
              <a:tr h="47147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720316" y="5807209"/>
            <a:ext cx="202654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Wude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071" y="765325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5247" y="764827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=""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220513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83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936" y="2541531"/>
            <a:ext cx="393802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Wude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=""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=""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=""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=""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=""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=""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=""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=""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3082" y="98021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434" y="6652900"/>
            <a:ext cx="122426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292" y="2043027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2139" y="624523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5693" y="5014497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869" y="501449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4045" y="500951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5693" y="6574517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5439" y="210952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7994" y="210952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7687032" y="4722256"/>
            <a:ext cx="344030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353" y="422013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22890" y="429023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75444" y="429023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7999" y="429023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44" y="6145370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向右箭號 140"/>
          <p:cNvSpPr>
            <a:spLocks noChangeAspect="1"/>
          </p:cNvSpPr>
          <p:nvPr/>
        </p:nvSpPr>
        <p:spPr bwMode="auto">
          <a:xfrm rot="19021378">
            <a:off x="6018010" y="4837753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185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53</cp:revision>
  <dcterms:created xsi:type="dcterms:W3CDTF">2017-01-19T19:49:07Z</dcterms:created>
  <dcterms:modified xsi:type="dcterms:W3CDTF">2023-02-01T06:38:33Z</dcterms:modified>
</cp:coreProperties>
</file>