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089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051" y="655027"/>
            <a:ext cx="10455528" cy="732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769297"/>
              </p:ext>
            </p:extLst>
          </p:nvPr>
        </p:nvGraphicFramePr>
        <p:xfrm>
          <a:off x="-4" y="641848"/>
          <a:ext cx="2316480" cy="8959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435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80045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1812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3554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北寮村基本資料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78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355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784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116804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北寮村村長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許源章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:0911-883-704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:06-9923612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67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96455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67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14235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奎壁山高地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2083942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北寮社區活動中心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湖西鄉北寮村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25-2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5686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191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661563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澎湖縣湖西鄉北寮村簡易疏散避難圖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347" y="3533144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13" y="367563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097861" y="3413544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北寮社區活動中心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7322961" y="3553887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奎壁山高地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225991" y="614987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北寮村</a:t>
            </a:r>
          </a:p>
        </p:txBody>
      </p:sp>
      <p:pic>
        <p:nvPicPr>
          <p:cNvPr id="7" name="Picture 2" descr="D:\邱老師的資料\澎湖防災(100~102)\澎湖訪視調查\湖西鄉1000725\北寮村活動中心\P113018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48" y="782698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湖西鄉1000725\奎壁山地質公園(保安宮附近)\DSC00732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48" y="623957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向右箭號 58"/>
          <p:cNvSpPr>
            <a:spLocks noChangeAspect="1"/>
          </p:cNvSpPr>
          <p:nvPr/>
        </p:nvSpPr>
        <p:spPr bwMode="auto">
          <a:xfrm rot="15536396">
            <a:off x="6499103" y="557083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243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51</cp:revision>
  <cp:lastPrinted>2017-03-10T09:04:07Z</cp:lastPrinted>
  <dcterms:created xsi:type="dcterms:W3CDTF">2017-01-19T19:49:07Z</dcterms:created>
  <dcterms:modified xsi:type="dcterms:W3CDTF">2025-09-18T07:08:56Z</dcterms:modified>
</cp:coreProperties>
</file>