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12801600" cy="96012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  <p15:guide id="3" orient="horz" pos="3007">
          <p15:clr>
            <a:srgbClr val="A4A3A4"/>
          </p15:clr>
        </p15:guide>
        <p15:guide id="4" pos="406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400" d="100"/>
          <a:sy n="400" d="100"/>
        </p:scale>
        <p:origin x="312" y="-19122"/>
      </p:cViewPr>
      <p:guideLst>
        <p:guide orient="horz" pos="4009"/>
        <p:guide pos="3047"/>
        <p:guide orient="horz" pos="3007"/>
        <p:guide pos="40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407B2D-8BF2-4DC7-AD62-C6C96F25199D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41363"/>
            <a:ext cx="493395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450" y="4691063"/>
            <a:ext cx="5438775" cy="44434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49688" y="9378950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2DA874-3FCE-49C9-B6FC-2045CB16A7D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50783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B0745-1F74-4CC1-B0F8-E042CC71F041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003930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10"/>
            <a:ext cx="10881360" cy="3342640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4"/>
            <a:ext cx="9601200" cy="2318067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7"/>
            <a:ext cx="11041380" cy="3993832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1" y="2555875"/>
            <a:ext cx="5440680" cy="609187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9" y="511178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30"/>
            <a:ext cx="5415676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6"/>
            <a:ext cx="5415676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30"/>
            <a:ext cx="5442348" cy="1153477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6"/>
            <a:ext cx="5442348" cy="5158424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8" y="1382398"/>
            <a:ext cx="6480811" cy="6823075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80" y="640080"/>
            <a:ext cx="4128849" cy="224028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8" y="1382398"/>
            <a:ext cx="6480811" cy="6823075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80" y="2880361"/>
            <a:ext cx="4128849" cy="5336223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8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3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1" y="511178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1" y="2555875"/>
            <a:ext cx="11041380" cy="60918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2023/4/7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1" y="8898893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1" y="8898893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jpe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1359021"/>
              </p:ext>
            </p:extLst>
          </p:nvPr>
        </p:nvGraphicFramePr>
        <p:xfrm>
          <a:off x="-4" y="651741"/>
          <a:ext cx="2316480" cy="89474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0654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925826">
                  <a:extLst>
                    <a:ext uri="{9D8B030D-6E8A-4147-A177-3AD203B41FA5}">
                      <a16:colId xmlns:a16="http://schemas.microsoft.com/office/drawing/2014/main" val="1028464656"/>
                    </a:ext>
                  </a:extLst>
                </a:gridCol>
              </a:tblGrid>
              <a:tr h="33922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25694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西文里基本資料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2516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kumimoji="0" lang="en-US" altLang="zh-TW" sz="14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4029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2382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672558">
                <a:tc gridSpan="2">
                  <a:txBody>
                    <a:bodyPr/>
                    <a:lstStyle/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1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馬公市災害應變中心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:06-9272173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西文里里長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林見芳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:0933-695-331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:06-921-7377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文澳派出所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:06-9214622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馬公消防分隊</a:t>
                      </a:r>
                    </a:p>
                    <a:p>
                      <a:pPr algn="just">
                        <a:lnSpc>
                          <a:spcPct val="90000"/>
                        </a:lnSpc>
                      </a:pPr>
                      <a:r>
                        <a:rPr lang="zh-TW" altLang="en-US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lang="en-US" altLang="zh-TW" sz="11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:06-9272137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24818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929349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1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244371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298127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馬公國中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:860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:215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:140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馬公市中華路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326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:06-9263367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endParaRPr kumimoji="0"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151927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文澳國小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:260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:64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:43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馬公市西文里文學路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221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 06-9212412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818373">
                <a:tc>
                  <a:txBody>
                    <a:bodyPr/>
                    <a:lstStyle/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馬公市立幼兒園</a:t>
                      </a:r>
                      <a:endParaRPr lang="en-US" altLang="zh-TW" sz="1000" kern="1200" dirty="0">
                        <a:solidFill>
                          <a:schemeClr val="dk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水災、地震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層樓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:429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:107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:71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馬公市新明路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104-14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5000"/>
                        </a:lnSpc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 06-9272173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7348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馬公市公所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112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412426"/>
              </p:ext>
            </p:extLst>
          </p:nvPr>
        </p:nvGraphicFramePr>
        <p:xfrm>
          <a:off x="2316477" y="7985759"/>
          <a:ext cx="10485123" cy="16154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751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2501901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374446"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  <a:endParaRPr kumimoji="0" lang="zh-TW" altLang="en-US" sz="1200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3136255" y="844725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3144943" y="938817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3149116" y="899200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8509841"/>
              </p:ext>
            </p:extLst>
          </p:nvPr>
        </p:nvGraphicFramePr>
        <p:xfrm>
          <a:off x="-4" y="1771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chemeClr val="bg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澎湖縣馬公市西文里簡易疏散避難圖</a:t>
                      </a:r>
                      <a:endParaRPr lang="zh-TW" altLang="en-US" sz="3600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sp>
        <p:nvSpPr>
          <p:cNvPr id="2" name="矩形 1"/>
          <p:cNvSpPr/>
          <p:nvPr/>
        </p:nvSpPr>
        <p:spPr>
          <a:xfrm>
            <a:off x="0" y="-1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5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0760" y="9284375"/>
            <a:ext cx="416931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圖片 5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290" y="8819463"/>
            <a:ext cx="371580" cy="324000"/>
          </a:xfrm>
          <a:prstGeom prst="rect">
            <a:avLst/>
          </a:prstGeom>
        </p:spPr>
      </p:pic>
      <p:pic>
        <p:nvPicPr>
          <p:cNvPr id="52" name="圖片 5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080" y="9232110"/>
            <a:ext cx="324000" cy="324000"/>
          </a:xfrm>
          <a:prstGeom prst="rect">
            <a:avLst/>
          </a:prstGeom>
        </p:spPr>
      </p:pic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9229" y="8406819"/>
            <a:ext cx="32400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2340" y="8410977"/>
            <a:ext cx="324000" cy="3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686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3490" y="8820316"/>
            <a:ext cx="318290" cy="3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51" y="5478306"/>
            <a:ext cx="900000" cy="74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51" y="6897460"/>
            <a:ext cx="900000" cy="778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D:\邱老師的資料\澎湖防災(104~106)\避難收容場所之建築物基本資料與結構現況評估\現勘表單\避難收容場所\馬公市立幼兒園\IMG_699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4351" y="8340144"/>
            <a:ext cx="900000" cy="6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76" t="10104" r="7199" b="13566"/>
          <a:stretch/>
        </p:blipFill>
        <p:spPr bwMode="auto">
          <a:xfrm>
            <a:off x="2322361" y="674294"/>
            <a:ext cx="10479239" cy="7294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圖片 65" descr="澎湖456.jpg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4226" y="787578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文字方塊 60"/>
          <p:cNvSpPr txBox="1">
            <a:spLocks noChangeArrowheads="1"/>
          </p:cNvSpPr>
          <p:nvPr/>
        </p:nvSpPr>
        <p:spPr bwMode="auto">
          <a:xfrm>
            <a:off x="6402066" y="1859526"/>
            <a:ext cx="230420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馬公國中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4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8002" y="1374396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" name="文字方塊 61"/>
          <p:cNvSpPr txBox="1">
            <a:spLocks noChangeArrowheads="1"/>
          </p:cNvSpPr>
          <p:nvPr/>
        </p:nvSpPr>
        <p:spPr bwMode="auto">
          <a:xfrm>
            <a:off x="7363118" y="4241639"/>
            <a:ext cx="1858444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None/>
            </a:pPr>
            <a:r>
              <a:rPr lang="zh-TW" altLang="en-US" sz="2500" b="1" dirty="0">
                <a:solidFill>
                  <a:srgbClr val="0000FF"/>
                </a:solidFill>
                <a:latin typeface="微軟正黑體" pitchFamily="34" charset="-120"/>
                <a:ea typeface="微軟正黑體" pitchFamily="34" charset="-120"/>
              </a:rPr>
              <a:t>西文里</a:t>
            </a:r>
          </a:p>
        </p:txBody>
      </p:sp>
      <p:sp>
        <p:nvSpPr>
          <p:cNvPr id="57" name="橢圓 56"/>
          <p:cNvSpPr/>
          <p:nvPr/>
        </p:nvSpPr>
        <p:spPr>
          <a:xfrm>
            <a:off x="9176110" y="5497356"/>
            <a:ext cx="962084" cy="900520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58" name="文字方塊 57"/>
          <p:cNvSpPr txBox="1"/>
          <p:nvPr/>
        </p:nvSpPr>
        <p:spPr>
          <a:xfrm>
            <a:off x="7686431" y="7146060"/>
            <a:ext cx="13279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文澳公園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9" name="Picture 2" descr="C:\Users\tiit\Desktop\公園2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580" y="6665260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字方塊 59"/>
          <p:cNvSpPr txBox="1"/>
          <p:nvPr/>
        </p:nvSpPr>
        <p:spPr>
          <a:xfrm>
            <a:off x="10504985" y="6378827"/>
            <a:ext cx="154294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文澳派出所</a:t>
            </a:r>
          </a:p>
        </p:txBody>
      </p:sp>
      <p:pic>
        <p:nvPicPr>
          <p:cNvPr id="61" name="Picture 5" descr="警察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37429" y="6815725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文字方塊 60"/>
          <p:cNvSpPr txBox="1">
            <a:spLocks noChangeArrowheads="1"/>
          </p:cNvSpPr>
          <p:nvPr/>
        </p:nvSpPr>
        <p:spPr bwMode="auto">
          <a:xfrm>
            <a:off x="6343695" y="5888696"/>
            <a:ext cx="2348800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文澳國小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779" y="6146521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" name="向右箭號 58"/>
          <p:cNvSpPr>
            <a:spLocks noChangeAspect="1"/>
          </p:cNvSpPr>
          <p:nvPr/>
        </p:nvSpPr>
        <p:spPr bwMode="auto">
          <a:xfrm rot="8378318">
            <a:off x="9492316" y="4351221"/>
            <a:ext cx="910801" cy="257890"/>
          </a:xfrm>
          <a:prstGeom prst="rightArrow">
            <a:avLst>
              <a:gd name="adj1" fmla="val 32704"/>
              <a:gd name="adj2" fmla="val 154301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5" name="向右箭號 58"/>
          <p:cNvSpPr>
            <a:spLocks noChangeAspect="1"/>
          </p:cNvSpPr>
          <p:nvPr/>
        </p:nvSpPr>
        <p:spPr bwMode="auto">
          <a:xfrm rot="13883876">
            <a:off x="8139409" y="3393163"/>
            <a:ext cx="912849" cy="257890"/>
          </a:xfrm>
          <a:prstGeom prst="rightArrow">
            <a:avLst>
              <a:gd name="adj1" fmla="val 32704"/>
              <a:gd name="adj2" fmla="val 1546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anchor="ctr"/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TW" altLang="zh-TW" sz="1800">
              <a:solidFill>
                <a:srgbClr val="FFFF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66" name="文字方塊 60"/>
          <p:cNvSpPr txBox="1">
            <a:spLocks noChangeArrowheads="1"/>
          </p:cNvSpPr>
          <p:nvPr/>
        </p:nvSpPr>
        <p:spPr bwMode="auto">
          <a:xfrm>
            <a:off x="5017329" y="4133922"/>
            <a:ext cx="1980724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馬公市立幼兒園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67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1525" y="4873340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028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274</TotalTime>
  <Words>319</Words>
  <Application>Microsoft Office PowerPoint</Application>
  <PresentationFormat>A3 紙張 (297x420 公釐)</PresentationFormat>
  <Paragraphs>70</Paragraphs>
  <Slides>1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xz51609270@gmail.com</cp:lastModifiedBy>
  <cp:revision>43</cp:revision>
  <dcterms:created xsi:type="dcterms:W3CDTF">2017-01-19T20:47:16Z</dcterms:created>
  <dcterms:modified xsi:type="dcterms:W3CDTF">2023-04-07T04:07:56Z</dcterms:modified>
</cp:coreProperties>
</file>