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77" d="100"/>
          <a:sy n="77" d="100"/>
        </p:scale>
        <p:origin x="1764" y="108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2025/9/20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2025/9/20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2025/9/20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2025/9/20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2025/9/20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2025/9/20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2025/9/20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2025/9/20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2025/9/20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1" t="5235" r="2314" b="1390"/>
          <a:stretch/>
        </p:blipFill>
        <p:spPr bwMode="auto">
          <a:xfrm>
            <a:off x="2457102" y="826295"/>
            <a:ext cx="10344498" cy="7822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7917844"/>
              </p:ext>
            </p:extLst>
          </p:nvPr>
        </p:nvGraphicFramePr>
        <p:xfrm>
          <a:off x="0" y="0"/>
          <a:ext cx="12801600" cy="825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82550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Dingwan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3382899"/>
              </p:ext>
            </p:extLst>
          </p:nvPr>
        </p:nvGraphicFramePr>
        <p:xfrm>
          <a:off x="-2" y="832926"/>
          <a:ext cx="2434283" cy="87800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2368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5419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5497">
                <a:tc gridSpan="2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265497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2044905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TownshipEmergency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Operation Center 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TEL:06-9921731 </a:t>
                      </a:r>
                    </a:p>
                    <a:p>
                      <a:pPr marL="128588" marR="0" indent="-128588" algn="l" defTabSz="128016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Shagang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TEL:06-9210779</a:t>
                      </a:r>
                    </a:p>
                    <a:p>
                      <a:pPr marL="128588" indent="-128588" algn="l" ea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TEL:06-9921119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265497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628221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265497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803814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b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Dingwan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Community Activity Center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9852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110 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9852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25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45938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1280160" rtl="0" eaLnBrk="1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37,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Dingwan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9852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06-9213709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4689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Highland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19852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2,000 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19852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500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698920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Sep.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2025 by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5689982"/>
              </p:ext>
            </p:extLst>
          </p:nvPr>
        </p:nvGraphicFramePr>
        <p:xfrm>
          <a:off x="2434281" y="8662297"/>
          <a:ext cx="10379430" cy="949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540404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19952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93563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17690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1900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2237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Evacuation Route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2957184" y="896042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2945293" y="949054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2945293" y="925180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98686" y="941199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1717" y="9167324"/>
            <a:ext cx="216000" cy="180000"/>
          </a:xfrm>
          <a:prstGeom prst="rect">
            <a:avLst/>
          </a:prstGeom>
        </p:spPr>
      </p:pic>
      <p:pic>
        <p:nvPicPr>
          <p:cNvPr id="40" name="圖片 39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3576" y="9394873"/>
            <a:ext cx="216000" cy="180000"/>
          </a:xfrm>
          <a:prstGeom prst="rect">
            <a:avLst/>
          </a:prstGeom>
        </p:spPr>
      </p:pic>
      <p:pic>
        <p:nvPicPr>
          <p:cNvPr id="41" name="Picture 2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4813" y="891107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6989" y="891307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487" y="892729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373" y="916238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892887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916536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70624" y="939205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" name="文字方塊 68"/>
          <p:cNvSpPr txBox="1"/>
          <p:nvPr/>
        </p:nvSpPr>
        <p:spPr>
          <a:xfrm>
            <a:off x="8731233" y="7603868"/>
            <a:ext cx="1281149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spcBef>
                <a:spcPct val="0"/>
              </a:spcBef>
            </a:pP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Highland</a:t>
            </a:r>
          </a:p>
        </p:txBody>
      </p:sp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4799409" y="4726893"/>
            <a:ext cx="2737812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Dingwan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72" name="Picture 6">
            <a:extLst>
              <a:ext uri="{FF2B5EF4-FFF2-40B4-BE49-F238E27FC236}">
                <a16:creationId xmlns:a16="http://schemas.microsoft.com/office/drawing/2014/main" id="{3C1DCCC5-9196-4ED8-90B7-CE764A66FB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056" y="1814185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5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EF9B17E7-9EE1-418C-9906-A80E104C3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13745" y="7188279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矩形 82">
            <a:extLst>
              <a:ext uri="{FF2B5EF4-FFF2-40B4-BE49-F238E27FC236}">
                <a16:creationId xmlns:a16="http://schemas.microsoft.com/office/drawing/2014/main" id="{7B89B9D6-271B-472F-B5DD-BB2A2438241A}"/>
              </a:ext>
            </a:extLst>
          </p:cNvPr>
          <p:cNvSpPr/>
          <p:nvPr/>
        </p:nvSpPr>
        <p:spPr>
          <a:xfrm>
            <a:off x="6083299" y="2313875"/>
            <a:ext cx="4415313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Dingwan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 Community Activity Center</a:t>
            </a:r>
          </a:p>
        </p:txBody>
      </p:sp>
      <p:pic>
        <p:nvPicPr>
          <p:cNvPr id="86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95350243-0A32-4DBE-8AA3-3670F183EF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57821" y="1880686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E76BED1B-D6AD-4219-B154-892A467FCD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98801" y="1880686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圖片 65" descr="澎湖456.jpg">
            <a:extLst>
              <a:ext uri="{FF2B5EF4-FFF2-40B4-BE49-F238E27FC236}">
                <a16:creationId xmlns:a16="http://schemas.microsoft.com/office/drawing/2014/main" id="{F61AEA9C-F0B1-4476-BF60-9DBE02BD156D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502111" y="933723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3463" y="6097093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7265" y="6097093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649" y="7972982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3" descr="1021室外"/>
          <p:cNvPicPr preferRelativeResize="0">
            <a:picLocks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0329" y="7105478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7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050400">
            <a:off x="7824913" y="3405894"/>
            <a:ext cx="901700" cy="98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7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76752">
            <a:off x="6870451" y="6091677"/>
            <a:ext cx="901700" cy="98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42430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237</TotalTime>
  <Words>181</Words>
  <Application>Microsoft Office PowerPoint</Application>
  <PresentationFormat>A3 紙張 (297x420 公釐)</PresentationFormat>
  <Paragraphs>48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USER</cp:lastModifiedBy>
  <cp:revision>60</cp:revision>
  <dcterms:created xsi:type="dcterms:W3CDTF">2017-01-19T19:49:07Z</dcterms:created>
  <dcterms:modified xsi:type="dcterms:W3CDTF">2025-09-20T07:08:13Z</dcterms:modified>
</cp:coreProperties>
</file>