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9479" autoAdjust="0"/>
  </p:normalViewPr>
  <p:slideViewPr>
    <p:cSldViewPr snapToGrid="0" showGuides="1">
      <p:cViewPr varScale="1">
        <p:scale>
          <a:sx n="58" d="100"/>
          <a:sy n="58" d="100"/>
        </p:scale>
        <p:origin x="3096" y="102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3" descr="C:\Users\Administrator\Desktop\未命名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181" y="1207517"/>
            <a:ext cx="7085257" cy="1038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97518" y="1277395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3548824"/>
              </p:ext>
            </p:extLst>
          </p:nvPr>
        </p:nvGraphicFramePr>
        <p:xfrm>
          <a:off x="0" y="0"/>
          <a:ext cx="96012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1219200">
                <a:tc>
                  <a:txBody>
                    <a:bodyPr/>
                    <a:lstStyle/>
                    <a:p>
                      <a:pPr algn="ctr"/>
                      <a:r>
                        <a:rPr kumimoji="0" lang="zh-TW" altLang="en-US" sz="400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澎湖縣湖西鄉</a:t>
                      </a:r>
                      <a:r>
                        <a:rPr lang="zh-TW" altLang="en-US" sz="400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隘</a:t>
                      </a:r>
                      <a:r>
                        <a:rPr kumimoji="0" lang="zh-TW" altLang="en-US" sz="400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門村簡易疏散避難圖</a:t>
                      </a:r>
                      <a:endParaRPr lang="zh-TW" altLang="en-US" sz="4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415833"/>
              </p:ext>
            </p:extLst>
          </p:nvPr>
        </p:nvGraphicFramePr>
        <p:xfrm>
          <a:off x="-1" y="1188720"/>
          <a:ext cx="2481944" cy="10436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9434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942510">
                  <a:extLst>
                    <a:ext uri="{9D8B030D-6E8A-4147-A177-3AD203B41FA5}">
                      <a16:colId xmlns:a16="http://schemas.microsoft.com/office/drawing/2014/main" val="3006327023"/>
                    </a:ext>
                  </a:extLst>
                </a:gridCol>
              </a:tblGrid>
              <a:tr h="208280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3092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隘</a:t>
                      </a:r>
                      <a:r>
                        <a:rPr kumimoji="0"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門村</a:t>
                      </a: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48126"/>
                  </a:ext>
                </a:extLst>
              </a:tr>
              <a:tr h="21844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1112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741734"/>
                  </a:ext>
                </a:extLst>
              </a:tr>
              <a:tr h="34834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958340">
                <a:tc gridSpan="2">
                  <a:txBody>
                    <a:bodyPr/>
                    <a:lstStyle/>
                    <a:p>
                      <a:pPr algn="just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湖西鄉災害應變中心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:06-9921731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隘門村村長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-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洪聰權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:0918-036-683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:06-9214305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隘門派出所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:06-9210780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湖西消防分隊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:06-9921119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13462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985520">
                <a:tc gridSpan="2">
                  <a:txBody>
                    <a:bodyPr/>
                    <a:lstStyle/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遠離低窪地區或前往避難收容處所。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震災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前往開放空間或避難收容處所。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15240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1565593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隘門國小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、海嘯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:3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:950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:235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湖西鄉隘門村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:06-9212692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300454"/>
                  </a:ext>
                </a:extLst>
              </a:tr>
              <a:tr h="698207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太武高地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:6000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624504"/>
                  </a:ext>
                </a:extLst>
              </a:tr>
              <a:tr h="1944547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隘門社區活動中心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  <a:endParaRPr lang="en-US" altLang="zh-TW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:740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:185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:120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湖西鄉</a:t>
                      </a:r>
                      <a:r>
                        <a:rPr lang="zh-TW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隘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門村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41-1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:06-9213347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2495462"/>
                  </a:ext>
                </a:extLst>
              </a:tr>
              <a:tr h="30818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湖西鄉公所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114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09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795316"/>
              </p:ext>
            </p:extLst>
          </p:nvPr>
        </p:nvGraphicFramePr>
        <p:xfrm>
          <a:off x="-2" y="11618976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     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752764" y="12017521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766855" y="12659175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766855" y="12391661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492" y="12002685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4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1021室外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641" y="12282119"/>
            <a:ext cx="223200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圖示-直升機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6FFFA"/>
              </a:clrFrom>
              <a:clrTo>
                <a:srgbClr val="F6FF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841" y="12579899"/>
            <a:ext cx="334800" cy="172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492" y="12545424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492" y="12291145"/>
            <a:ext cx="237600" cy="20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250px-Star_of_life2_sv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8001" y="1200160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828" y="6564733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075" y="8132429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4214130" y="5810282"/>
            <a:ext cx="3175870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隘門國小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292024" y="4682539"/>
            <a:ext cx="11464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隘門村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6313368" y="8009234"/>
            <a:ext cx="240642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隘門社區活動中心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29" name="Picture 5" descr="圖示-直升機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6FFFA"/>
              </a:clrFrom>
              <a:clrTo>
                <a:srgbClr val="F6FF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806" y="8154684"/>
            <a:ext cx="720000" cy="37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3" descr="1021室外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9778" y="1774467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7491089" y="1652724"/>
            <a:ext cx="1210589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太武高地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2520041" y="7654844"/>
            <a:ext cx="121058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澎湖機場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6" name="Picture 3" descr="D:\邱老師的資料\澎湖防災(100~102)\澎湖訪視調查\湖西鄉1000725\隘門國小\DSC00966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610" y="7021029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D:\邱老師的資料\澎湖防災(104~106)\防災看板\現勘照片\1050224湖西村隘門村看板現勘\DSC00126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006" y="9973772"/>
            <a:ext cx="900000" cy="67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D:\邱老師的資料\澎湖防災(100~102)\澎湖訪視調查\湖西鄉1000725\太武高地\DSC00825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006" y="8467560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34309">
            <a:off x="6697210" y="4023508"/>
            <a:ext cx="901700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004" y="9166846"/>
            <a:ext cx="901700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文字方塊 38"/>
          <p:cNvSpPr txBox="1"/>
          <p:nvPr/>
        </p:nvSpPr>
        <p:spPr>
          <a:xfrm>
            <a:off x="7027416" y="7155336"/>
            <a:ext cx="146706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隘門派出所</a:t>
            </a:r>
          </a:p>
        </p:txBody>
      </p:sp>
      <p:pic>
        <p:nvPicPr>
          <p:cNvPr id="44" name="Picture 5" descr="警察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467" y="7126329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208</TotalTime>
  <Words>304</Words>
  <Application>Microsoft Office PowerPoint</Application>
  <PresentationFormat>A3 紙張 (297x420 公釐)</PresentationFormat>
  <Paragraphs>64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微軟正黑體</vt:lpstr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52</cp:revision>
  <dcterms:created xsi:type="dcterms:W3CDTF">2017-01-19T20:47:16Z</dcterms:created>
  <dcterms:modified xsi:type="dcterms:W3CDTF">2025-09-18T07:06:15Z</dcterms:modified>
</cp:coreProperties>
</file>