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30" d="100"/>
          <a:sy n="130" d="100"/>
        </p:scale>
        <p:origin x="-84" y="610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圖片 44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10489" r="1303" b="7301"/>
          <a:stretch/>
        </p:blipFill>
        <p:spPr>
          <a:xfrm>
            <a:off x="2481943" y="855052"/>
            <a:ext cx="7112010" cy="10857977"/>
          </a:xfrm>
          <a:prstGeom prst="rect">
            <a:avLst/>
          </a:prstGeom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19966" y="95465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3864152" y="10617754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fontAlgn="base" hangingPunct="1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Dongwei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Elementary School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936850"/>
              </p:ext>
            </p:extLst>
          </p:nvPr>
        </p:nvGraphicFramePr>
        <p:xfrm>
          <a:off x="0" y="0"/>
          <a:ext cx="9601200" cy="845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4538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Anzhai</a:t>
                      </a:r>
                      <a:r>
                        <a:rPr lang="zh-TW" altLang="en-US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6061"/>
              </p:ext>
            </p:extLst>
          </p:nvPr>
        </p:nvGraphicFramePr>
        <p:xfrm>
          <a:off x="-2" y="840359"/>
          <a:ext cx="2487153" cy="10871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44317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03866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Dongwei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06-9211318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76050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4431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47394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70231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Anzhai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Community  Activity Center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48204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 6-6,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Anzhai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06-9215820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647148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None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None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Dongwei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620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287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No. 169,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Dongwei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,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9840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06-9213238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57386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807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rgbClr val="00B0F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518" y="749844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543" y="75045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814" y="951874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188" y="951874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13" y="95248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824" y="614299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文字方塊 61"/>
          <p:cNvSpPr txBox="1">
            <a:spLocks noChangeArrowheads="1"/>
          </p:cNvSpPr>
          <p:nvPr/>
        </p:nvSpPr>
        <p:spPr bwMode="auto">
          <a:xfrm>
            <a:off x="5300427" y="6282142"/>
            <a:ext cx="22941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Anzhai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64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4277" y="436961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878" y="1108068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00834" y="110806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6305" y="1108068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文字方塊 60"/>
          <p:cNvSpPr txBox="1">
            <a:spLocks noChangeArrowheads="1"/>
          </p:cNvSpPr>
          <p:nvPr/>
        </p:nvSpPr>
        <p:spPr bwMode="auto">
          <a:xfrm>
            <a:off x="3525398" y="4865717"/>
            <a:ext cx="4190403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Anzhai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 Activity Center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3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1521" y="44081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6992" y="4408186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文字方塊 79"/>
          <p:cNvSpPr txBox="1"/>
          <p:nvPr/>
        </p:nvSpPr>
        <p:spPr>
          <a:xfrm>
            <a:off x="8333908" y="3070952"/>
            <a:ext cx="120898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Highland</a:t>
            </a:r>
          </a:p>
        </p:txBody>
      </p:sp>
      <p:pic>
        <p:nvPicPr>
          <p:cNvPr id="8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4534" y="2595903"/>
            <a:ext cx="396000" cy="403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951" y="1104165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向右箭號 58"/>
          <p:cNvSpPr>
            <a:spLocks noChangeAspect="1"/>
          </p:cNvSpPr>
          <p:nvPr/>
        </p:nvSpPr>
        <p:spPr bwMode="auto">
          <a:xfrm rot="7330678">
            <a:off x="5909255" y="2857220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50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5006" y="256521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52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183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51</cp:revision>
  <dcterms:created xsi:type="dcterms:W3CDTF">2017-01-19T20:47:16Z</dcterms:created>
  <dcterms:modified xsi:type="dcterms:W3CDTF">2023-02-01T06:37:03Z</dcterms:modified>
</cp:coreProperties>
</file>