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98" r:id="rId5"/>
    <p:sldId id="299" r:id="rId6"/>
    <p:sldId id="300" r:id="rId7"/>
    <p:sldId id="301" r:id="rId8"/>
    <p:sldId id="302" r:id="rId9"/>
    <p:sldId id="296" r:id="rId10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0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D8125-0E46-4307-89D5-104C74D2243B}" type="doc">
      <dgm:prSet loTypeId="urn:microsoft.com/office/officeart/2005/8/layout/vList3#1" loCatId="list" qsTypeId="urn:microsoft.com/office/officeart/2005/8/quickstyle/3d4" qsCatId="3D" csTypeId="urn:microsoft.com/office/officeart/2005/8/colors/accent1_2" csCatId="accent1" phldr="1"/>
      <dgm:spPr/>
    </dgm:pt>
    <dgm:pt modelId="{B1A3943F-A41F-463D-83E9-FC27C9212703}">
      <dgm:prSet phldrT="[文字]"/>
      <dgm:spPr/>
      <dgm:t>
        <a:bodyPr/>
        <a:lstStyle/>
        <a:p>
          <a:r>
            <a:rPr lang="zh-TW" altLang="en-US" smtClean="0">
              <a:latin typeface="標楷體" panose="03000509000000000000" pitchFamily="65" charset="-120"/>
              <a:ea typeface="標楷體" panose="03000509000000000000" pitchFamily="65" charset="-120"/>
            </a:rPr>
            <a:t>前言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26D3037-C93C-44FD-9B62-342B5D6FED35}" type="parTrans" cxnId="{BD43EDC8-5C28-4E27-8A81-3DD7D4FEA91A}">
      <dgm:prSet/>
      <dgm:spPr/>
      <dgm:t>
        <a:bodyPr/>
        <a:lstStyle/>
        <a:p>
          <a:endParaRPr lang="zh-TW" altLang="en-US"/>
        </a:p>
      </dgm:t>
    </dgm:pt>
    <dgm:pt modelId="{050ADF51-A082-44D0-8D74-1B693E6FA69A}" type="sibTrans" cxnId="{BD43EDC8-5C28-4E27-8A81-3DD7D4FEA91A}">
      <dgm:prSet/>
      <dgm:spPr/>
      <dgm:t>
        <a:bodyPr/>
        <a:lstStyle/>
        <a:p>
          <a:endParaRPr lang="zh-TW" altLang="en-US"/>
        </a:p>
      </dgm:t>
    </dgm:pt>
    <dgm:pt modelId="{AE7A3BB1-EF87-4DD3-B2BC-CC7A9715E801}">
      <dgm:prSet phldrT="[文字]"/>
      <dgm:spPr/>
      <dgm:t>
        <a:bodyPr/>
        <a:lstStyle/>
        <a:p>
          <a:r>
            <a:rPr lang="zh-TW" altLang="en-US" b="0" smtClean="0">
              <a:latin typeface="標楷體" panose="03000509000000000000" pitchFamily="65" charset="-120"/>
              <a:ea typeface="標楷體" panose="03000509000000000000" pitchFamily="65" charset="-120"/>
            </a:rPr>
            <a:t>廉政制度沿革</a:t>
          </a:r>
          <a:endParaRPr lang="zh-TW" altLang="en-US" b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7694258-2C5D-4DAD-9CEB-80F29D32D30E}" type="parTrans" cxnId="{28BE18B4-C1A5-4C8E-B98B-2CDC3D45A092}">
      <dgm:prSet/>
      <dgm:spPr/>
      <dgm:t>
        <a:bodyPr/>
        <a:lstStyle/>
        <a:p>
          <a:endParaRPr lang="zh-TW" altLang="en-US"/>
        </a:p>
      </dgm:t>
    </dgm:pt>
    <dgm:pt modelId="{974D87DD-BB49-4405-A8C7-D4B14FF90A6A}" type="sibTrans" cxnId="{28BE18B4-C1A5-4C8E-B98B-2CDC3D45A092}">
      <dgm:prSet/>
      <dgm:spPr/>
      <dgm:t>
        <a:bodyPr/>
        <a:lstStyle/>
        <a:p>
          <a:endParaRPr lang="zh-TW" altLang="en-US"/>
        </a:p>
      </dgm:t>
    </dgm:pt>
    <dgm:pt modelId="{FCC19272-147C-4D52-8F91-E6B1D191BC27}">
      <dgm:prSet/>
      <dgm:spPr/>
      <dgm:t>
        <a:bodyPr/>
        <a:lstStyle/>
        <a:p>
          <a:r>
            <a:rPr lang="zh-TW" b="0" smtClean="0">
              <a:latin typeface="標楷體" panose="03000509000000000000" pitchFamily="65" charset="-120"/>
              <a:ea typeface="標楷體" panose="03000509000000000000" pitchFamily="65" charset="-120"/>
            </a:rPr>
            <a:t>結語</a:t>
          </a:r>
          <a:endParaRPr lang="zh-TW" altLang="en-US" b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A18B7F1-9330-4954-B2B7-3882DF56AFFA}" type="parTrans" cxnId="{6D6A91C1-D4B4-425D-8769-368840121156}">
      <dgm:prSet/>
      <dgm:spPr/>
      <dgm:t>
        <a:bodyPr/>
        <a:lstStyle/>
        <a:p>
          <a:endParaRPr lang="zh-TW" altLang="en-US"/>
        </a:p>
      </dgm:t>
    </dgm:pt>
    <dgm:pt modelId="{356D1153-AECE-4CF4-8EB9-34AB8171E7B4}" type="sibTrans" cxnId="{6D6A91C1-D4B4-425D-8769-368840121156}">
      <dgm:prSet/>
      <dgm:spPr/>
      <dgm:t>
        <a:bodyPr/>
        <a:lstStyle/>
        <a:p>
          <a:endParaRPr lang="zh-TW" altLang="en-US"/>
        </a:p>
      </dgm:t>
    </dgm:pt>
    <dgm:pt modelId="{20818264-E8E0-40C6-845B-EE149484CA0C}">
      <dgm:prSet/>
      <dgm:spPr/>
      <dgm:t>
        <a:bodyPr/>
        <a:lstStyle/>
        <a:p>
          <a:r>
            <a:rPr lang="zh-TW" altLang="en-US" b="0" smtClean="0">
              <a:latin typeface="標楷體" panose="03000509000000000000" pitchFamily="65" charset="-120"/>
              <a:ea typeface="標楷體" panose="03000509000000000000" pitchFamily="65" charset="-120"/>
            </a:rPr>
            <a:t>組織編制</a:t>
          </a:r>
          <a:r>
            <a:rPr lang="zh-TW" b="0" smtClean="0">
              <a:latin typeface="標楷體" panose="03000509000000000000" pitchFamily="65" charset="-120"/>
              <a:ea typeface="標楷體" panose="03000509000000000000" pitchFamily="65" charset="-120"/>
            </a:rPr>
            <a:t>概況</a:t>
          </a:r>
          <a:endParaRPr lang="zh-TW" altLang="en-US" b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8D42CC9-123B-4AA3-ABDB-29F25E10328E}" type="parTrans" cxnId="{0F2C628E-E3C2-4803-A669-2A5EE9BACAA1}">
      <dgm:prSet/>
      <dgm:spPr/>
      <dgm:t>
        <a:bodyPr/>
        <a:lstStyle/>
        <a:p>
          <a:endParaRPr lang="zh-TW" altLang="en-US"/>
        </a:p>
      </dgm:t>
    </dgm:pt>
    <dgm:pt modelId="{FD785E86-2ABE-4349-80BF-E784AFD5DD9D}" type="sibTrans" cxnId="{0F2C628E-E3C2-4803-A669-2A5EE9BACAA1}">
      <dgm:prSet/>
      <dgm:spPr/>
      <dgm:t>
        <a:bodyPr/>
        <a:lstStyle/>
        <a:p>
          <a:endParaRPr lang="zh-TW" altLang="en-US"/>
        </a:p>
      </dgm:t>
    </dgm:pt>
    <dgm:pt modelId="{47A31956-2CC8-4C18-9E09-EA8FC4D87CDD}">
      <dgm:prSet/>
      <dgm:spPr/>
      <dgm:t>
        <a:bodyPr/>
        <a:lstStyle/>
        <a:p>
          <a:r>
            <a:rPr lang="zh-TW" altLang="en-US" b="0" smtClean="0">
              <a:latin typeface="標楷體" panose="03000509000000000000" pitchFamily="65" charset="-120"/>
              <a:ea typeface="標楷體" panose="03000509000000000000" pitchFamily="65" charset="-120"/>
            </a:rPr>
            <a:t>廉政工作</a:t>
          </a:r>
          <a:endParaRPr lang="zh-TW" altLang="en-US" b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33141E3-DB1F-4D97-8FFB-00F2FEE11796}" type="parTrans" cxnId="{DE7B6469-5AD0-444E-91F4-00DEB2A0BBD4}">
      <dgm:prSet/>
      <dgm:spPr/>
      <dgm:t>
        <a:bodyPr/>
        <a:lstStyle/>
        <a:p>
          <a:endParaRPr lang="zh-TW" altLang="en-US"/>
        </a:p>
      </dgm:t>
    </dgm:pt>
    <dgm:pt modelId="{5D29B37E-774D-450D-B578-1E4CE6B3EAC1}" type="sibTrans" cxnId="{DE7B6469-5AD0-444E-91F4-00DEB2A0BBD4}">
      <dgm:prSet/>
      <dgm:spPr/>
      <dgm:t>
        <a:bodyPr/>
        <a:lstStyle/>
        <a:p>
          <a:endParaRPr lang="zh-TW" altLang="en-US"/>
        </a:p>
      </dgm:t>
    </dgm:pt>
    <dgm:pt modelId="{E2BDD40D-51A5-467D-8F7C-1598C87207BF}" type="pres">
      <dgm:prSet presAssocID="{983D8125-0E46-4307-89D5-104C74D2243B}" presName="linearFlow" presStyleCnt="0">
        <dgm:presLayoutVars>
          <dgm:dir/>
          <dgm:resizeHandles val="exact"/>
        </dgm:presLayoutVars>
      </dgm:prSet>
      <dgm:spPr/>
    </dgm:pt>
    <dgm:pt modelId="{C22BC848-E52B-4552-979B-6EF278B1D58E}" type="pres">
      <dgm:prSet presAssocID="{B1A3943F-A41F-463D-83E9-FC27C9212703}" presName="composite" presStyleCnt="0"/>
      <dgm:spPr/>
    </dgm:pt>
    <dgm:pt modelId="{6647852F-16CE-439A-8D61-6DE1AF1DBC9C}" type="pres">
      <dgm:prSet presAssocID="{B1A3943F-A41F-463D-83E9-FC27C9212703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966A1A3-FBA2-4C71-A10D-2819389D544D}" type="pres">
      <dgm:prSet presAssocID="{B1A3943F-A41F-463D-83E9-FC27C9212703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E138C21-DDAD-4167-8A94-3CE10EFD8E8A}" type="pres">
      <dgm:prSet presAssocID="{050ADF51-A082-44D0-8D74-1B693E6FA69A}" presName="spacing" presStyleCnt="0"/>
      <dgm:spPr/>
    </dgm:pt>
    <dgm:pt modelId="{69171F9E-BAC7-439C-895A-44BF44A045E0}" type="pres">
      <dgm:prSet presAssocID="{AE7A3BB1-EF87-4DD3-B2BC-CC7A9715E801}" presName="composite" presStyleCnt="0"/>
      <dgm:spPr/>
    </dgm:pt>
    <dgm:pt modelId="{72BD5F1C-2841-409D-8E6A-4BF0436EBEFB}" type="pres">
      <dgm:prSet presAssocID="{AE7A3BB1-EF87-4DD3-B2BC-CC7A9715E801}" presName="imgShp" presStyleLbl="fgImgPlace1" presStyleIdx="1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5B9E21C-C048-4F1E-8F1D-E0E4D4135295}" type="pres">
      <dgm:prSet presAssocID="{AE7A3BB1-EF87-4DD3-B2BC-CC7A9715E801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964503A-DA29-471D-A1EE-98A5149A3886}" type="pres">
      <dgm:prSet presAssocID="{974D87DD-BB49-4405-A8C7-D4B14FF90A6A}" presName="spacing" presStyleCnt="0"/>
      <dgm:spPr/>
    </dgm:pt>
    <dgm:pt modelId="{C7744348-81CB-440F-8B03-998CBFFB7866}" type="pres">
      <dgm:prSet presAssocID="{20818264-E8E0-40C6-845B-EE149484CA0C}" presName="composite" presStyleCnt="0"/>
      <dgm:spPr/>
    </dgm:pt>
    <dgm:pt modelId="{B10EA5BD-0540-471F-805B-34034AF82F42}" type="pres">
      <dgm:prSet presAssocID="{20818264-E8E0-40C6-845B-EE149484CA0C}" presName="imgShp" presStyleLbl="fgImgPlace1" presStyleIdx="2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200BB66-F617-4B66-99FD-35DB5821A533}" type="pres">
      <dgm:prSet presAssocID="{20818264-E8E0-40C6-845B-EE149484CA0C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83C07FC-998D-4191-86B8-AD0BFF0FE51A}" type="pres">
      <dgm:prSet presAssocID="{FD785E86-2ABE-4349-80BF-E784AFD5DD9D}" presName="spacing" presStyleCnt="0"/>
      <dgm:spPr/>
    </dgm:pt>
    <dgm:pt modelId="{7546E542-8523-4515-8F01-EA70AB3440BE}" type="pres">
      <dgm:prSet presAssocID="{47A31956-2CC8-4C18-9E09-EA8FC4D87CDD}" presName="composite" presStyleCnt="0"/>
      <dgm:spPr/>
    </dgm:pt>
    <dgm:pt modelId="{28D4560C-92BE-466A-B569-10132624723F}" type="pres">
      <dgm:prSet presAssocID="{47A31956-2CC8-4C18-9E09-EA8FC4D87CDD}" presName="imgShp" presStyleLbl="fgImgPlace1" presStyleIdx="3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5F8DCDF-CE82-4D83-BBF3-01857DBB9BBA}" type="pres">
      <dgm:prSet presAssocID="{47A31956-2CC8-4C18-9E09-EA8FC4D87CDD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F36F2D6-FAB5-498B-82FB-3B42693ECE04}" type="pres">
      <dgm:prSet presAssocID="{5D29B37E-774D-450D-B578-1E4CE6B3EAC1}" presName="spacing" presStyleCnt="0"/>
      <dgm:spPr/>
    </dgm:pt>
    <dgm:pt modelId="{5BE07893-4716-4E22-8802-A0DD5DF15466}" type="pres">
      <dgm:prSet presAssocID="{FCC19272-147C-4D52-8F91-E6B1D191BC27}" presName="composite" presStyleCnt="0"/>
      <dgm:spPr/>
    </dgm:pt>
    <dgm:pt modelId="{FCFDA5F7-B248-47B1-B193-46F2C87501A2}" type="pres">
      <dgm:prSet presAssocID="{FCC19272-147C-4D52-8F91-E6B1D191BC27}" presName="imgShp" presStyleLbl="fgImgPlace1" presStyleIdx="4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58EB795-6522-401F-83A6-F533B5636637}" type="pres">
      <dgm:prSet presAssocID="{FCC19272-147C-4D52-8F91-E6B1D191BC2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F2C628E-E3C2-4803-A669-2A5EE9BACAA1}" srcId="{983D8125-0E46-4307-89D5-104C74D2243B}" destId="{20818264-E8E0-40C6-845B-EE149484CA0C}" srcOrd="2" destOrd="0" parTransId="{C8D42CC9-123B-4AA3-ABDB-29F25E10328E}" sibTransId="{FD785E86-2ABE-4349-80BF-E784AFD5DD9D}"/>
    <dgm:cxn modelId="{D9133C17-194D-40FF-9373-BD70082A7AE1}" type="presOf" srcId="{FCC19272-147C-4D52-8F91-E6B1D191BC27}" destId="{058EB795-6522-401F-83A6-F533B5636637}" srcOrd="0" destOrd="0" presId="urn:microsoft.com/office/officeart/2005/8/layout/vList3#1"/>
    <dgm:cxn modelId="{FF4AD091-5F49-456D-9FF8-33C5036EB122}" type="presOf" srcId="{B1A3943F-A41F-463D-83E9-FC27C9212703}" destId="{7966A1A3-FBA2-4C71-A10D-2819389D544D}" srcOrd="0" destOrd="0" presId="urn:microsoft.com/office/officeart/2005/8/layout/vList3#1"/>
    <dgm:cxn modelId="{28BE18B4-C1A5-4C8E-B98B-2CDC3D45A092}" srcId="{983D8125-0E46-4307-89D5-104C74D2243B}" destId="{AE7A3BB1-EF87-4DD3-B2BC-CC7A9715E801}" srcOrd="1" destOrd="0" parTransId="{77694258-2C5D-4DAD-9CEB-80F29D32D30E}" sibTransId="{974D87DD-BB49-4405-A8C7-D4B14FF90A6A}"/>
    <dgm:cxn modelId="{6D6A91C1-D4B4-425D-8769-368840121156}" srcId="{983D8125-0E46-4307-89D5-104C74D2243B}" destId="{FCC19272-147C-4D52-8F91-E6B1D191BC27}" srcOrd="4" destOrd="0" parTransId="{2A18B7F1-9330-4954-B2B7-3882DF56AFFA}" sibTransId="{356D1153-AECE-4CF4-8EB9-34AB8171E7B4}"/>
    <dgm:cxn modelId="{D8284D9F-A46A-415E-A5FB-91A826AE4225}" type="presOf" srcId="{AE7A3BB1-EF87-4DD3-B2BC-CC7A9715E801}" destId="{45B9E21C-C048-4F1E-8F1D-E0E4D4135295}" srcOrd="0" destOrd="0" presId="urn:microsoft.com/office/officeart/2005/8/layout/vList3#1"/>
    <dgm:cxn modelId="{BD43EDC8-5C28-4E27-8A81-3DD7D4FEA91A}" srcId="{983D8125-0E46-4307-89D5-104C74D2243B}" destId="{B1A3943F-A41F-463D-83E9-FC27C9212703}" srcOrd="0" destOrd="0" parTransId="{626D3037-C93C-44FD-9B62-342B5D6FED35}" sibTransId="{050ADF51-A082-44D0-8D74-1B693E6FA69A}"/>
    <dgm:cxn modelId="{52E542F9-E805-4C91-8517-175B69EACD99}" type="presOf" srcId="{983D8125-0E46-4307-89D5-104C74D2243B}" destId="{E2BDD40D-51A5-467D-8F7C-1598C87207BF}" srcOrd="0" destOrd="0" presId="urn:microsoft.com/office/officeart/2005/8/layout/vList3#1"/>
    <dgm:cxn modelId="{2F70C818-B87C-433B-9E5B-8AF41E2B568B}" type="presOf" srcId="{20818264-E8E0-40C6-845B-EE149484CA0C}" destId="{E200BB66-F617-4B66-99FD-35DB5821A533}" srcOrd="0" destOrd="0" presId="urn:microsoft.com/office/officeart/2005/8/layout/vList3#1"/>
    <dgm:cxn modelId="{DE7B6469-5AD0-444E-91F4-00DEB2A0BBD4}" srcId="{983D8125-0E46-4307-89D5-104C74D2243B}" destId="{47A31956-2CC8-4C18-9E09-EA8FC4D87CDD}" srcOrd="3" destOrd="0" parTransId="{333141E3-DB1F-4D97-8FFB-00F2FEE11796}" sibTransId="{5D29B37E-774D-450D-B578-1E4CE6B3EAC1}"/>
    <dgm:cxn modelId="{0F8BAAA1-CD42-4410-9922-4C036BE361E8}" type="presOf" srcId="{47A31956-2CC8-4C18-9E09-EA8FC4D87CDD}" destId="{95F8DCDF-CE82-4D83-BBF3-01857DBB9BBA}" srcOrd="0" destOrd="0" presId="urn:microsoft.com/office/officeart/2005/8/layout/vList3#1"/>
    <dgm:cxn modelId="{B3519CE3-48D9-4660-9934-104ED906073E}" type="presParOf" srcId="{E2BDD40D-51A5-467D-8F7C-1598C87207BF}" destId="{C22BC848-E52B-4552-979B-6EF278B1D58E}" srcOrd="0" destOrd="0" presId="urn:microsoft.com/office/officeart/2005/8/layout/vList3#1"/>
    <dgm:cxn modelId="{FFE98323-ECC9-477F-912A-86B5DEDC01C4}" type="presParOf" srcId="{C22BC848-E52B-4552-979B-6EF278B1D58E}" destId="{6647852F-16CE-439A-8D61-6DE1AF1DBC9C}" srcOrd="0" destOrd="0" presId="urn:microsoft.com/office/officeart/2005/8/layout/vList3#1"/>
    <dgm:cxn modelId="{E5738D51-A718-42C9-B8B1-993424EB7790}" type="presParOf" srcId="{C22BC848-E52B-4552-979B-6EF278B1D58E}" destId="{7966A1A3-FBA2-4C71-A10D-2819389D544D}" srcOrd="1" destOrd="0" presId="urn:microsoft.com/office/officeart/2005/8/layout/vList3#1"/>
    <dgm:cxn modelId="{E305AF8E-59B0-4E8C-AA50-5288A37130B3}" type="presParOf" srcId="{E2BDD40D-51A5-467D-8F7C-1598C87207BF}" destId="{BE138C21-DDAD-4167-8A94-3CE10EFD8E8A}" srcOrd="1" destOrd="0" presId="urn:microsoft.com/office/officeart/2005/8/layout/vList3#1"/>
    <dgm:cxn modelId="{93314B69-6207-4A73-93BF-AC1B1368CF2C}" type="presParOf" srcId="{E2BDD40D-51A5-467D-8F7C-1598C87207BF}" destId="{69171F9E-BAC7-439C-895A-44BF44A045E0}" srcOrd="2" destOrd="0" presId="urn:microsoft.com/office/officeart/2005/8/layout/vList3#1"/>
    <dgm:cxn modelId="{B23B207F-E348-4F7E-912F-39B407884381}" type="presParOf" srcId="{69171F9E-BAC7-439C-895A-44BF44A045E0}" destId="{72BD5F1C-2841-409D-8E6A-4BF0436EBEFB}" srcOrd="0" destOrd="0" presId="urn:microsoft.com/office/officeart/2005/8/layout/vList3#1"/>
    <dgm:cxn modelId="{357BA87A-956B-4F87-8CC0-F196E1993DCB}" type="presParOf" srcId="{69171F9E-BAC7-439C-895A-44BF44A045E0}" destId="{45B9E21C-C048-4F1E-8F1D-E0E4D4135295}" srcOrd="1" destOrd="0" presId="urn:microsoft.com/office/officeart/2005/8/layout/vList3#1"/>
    <dgm:cxn modelId="{CEE1EE48-C26B-4E74-AA29-900A91460833}" type="presParOf" srcId="{E2BDD40D-51A5-467D-8F7C-1598C87207BF}" destId="{D964503A-DA29-471D-A1EE-98A5149A3886}" srcOrd="3" destOrd="0" presId="urn:microsoft.com/office/officeart/2005/8/layout/vList3#1"/>
    <dgm:cxn modelId="{4FC07EC5-9B6D-4CF5-BEF9-E29827895832}" type="presParOf" srcId="{E2BDD40D-51A5-467D-8F7C-1598C87207BF}" destId="{C7744348-81CB-440F-8B03-998CBFFB7866}" srcOrd="4" destOrd="0" presId="urn:microsoft.com/office/officeart/2005/8/layout/vList3#1"/>
    <dgm:cxn modelId="{0806F4FF-67A9-48A0-B42E-B289A9E2AD28}" type="presParOf" srcId="{C7744348-81CB-440F-8B03-998CBFFB7866}" destId="{B10EA5BD-0540-471F-805B-34034AF82F42}" srcOrd="0" destOrd="0" presId="urn:microsoft.com/office/officeart/2005/8/layout/vList3#1"/>
    <dgm:cxn modelId="{F0A0BD39-43D2-4D58-9A4E-71BBBA7D5699}" type="presParOf" srcId="{C7744348-81CB-440F-8B03-998CBFFB7866}" destId="{E200BB66-F617-4B66-99FD-35DB5821A533}" srcOrd="1" destOrd="0" presId="urn:microsoft.com/office/officeart/2005/8/layout/vList3#1"/>
    <dgm:cxn modelId="{4ECFA187-1ADA-4351-85C0-4A927CD065AA}" type="presParOf" srcId="{E2BDD40D-51A5-467D-8F7C-1598C87207BF}" destId="{183C07FC-998D-4191-86B8-AD0BFF0FE51A}" srcOrd="5" destOrd="0" presId="urn:microsoft.com/office/officeart/2005/8/layout/vList3#1"/>
    <dgm:cxn modelId="{EFD7345C-DD8B-43E7-B370-4DA71CE2D8AE}" type="presParOf" srcId="{E2BDD40D-51A5-467D-8F7C-1598C87207BF}" destId="{7546E542-8523-4515-8F01-EA70AB3440BE}" srcOrd="6" destOrd="0" presId="urn:microsoft.com/office/officeart/2005/8/layout/vList3#1"/>
    <dgm:cxn modelId="{88B1347D-10DF-49FF-A26F-24F4448748B0}" type="presParOf" srcId="{7546E542-8523-4515-8F01-EA70AB3440BE}" destId="{28D4560C-92BE-466A-B569-10132624723F}" srcOrd="0" destOrd="0" presId="urn:microsoft.com/office/officeart/2005/8/layout/vList3#1"/>
    <dgm:cxn modelId="{90E98957-FD1F-4609-92D2-C1C1E1CE26E4}" type="presParOf" srcId="{7546E542-8523-4515-8F01-EA70AB3440BE}" destId="{95F8DCDF-CE82-4D83-BBF3-01857DBB9BBA}" srcOrd="1" destOrd="0" presId="urn:microsoft.com/office/officeart/2005/8/layout/vList3#1"/>
    <dgm:cxn modelId="{F529D929-5A0F-4055-B3B7-88795B0F3B01}" type="presParOf" srcId="{E2BDD40D-51A5-467D-8F7C-1598C87207BF}" destId="{7F36F2D6-FAB5-498B-82FB-3B42693ECE04}" srcOrd="7" destOrd="0" presId="urn:microsoft.com/office/officeart/2005/8/layout/vList3#1"/>
    <dgm:cxn modelId="{3400C014-F31C-476F-8159-231BEB56426B}" type="presParOf" srcId="{E2BDD40D-51A5-467D-8F7C-1598C87207BF}" destId="{5BE07893-4716-4E22-8802-A0DD5DF15466}" srcOrd="8" destOrd="0" presId="urn:microsoft.com/office/officeart/2005/8/layout/vList3#1"/>
    <dgm:cxn modelId="{382CF61E-7501-45D6-BE70-B758D8BACC0B}" type="presParOf" srcId="{5BE07893-4716-4E22-8802-A0DD5DF15466}" destId="{FCFDA5F7-B248-47B1-B193-46F2C87501A2}" srcOrd="0" destOrd="0" presId="urn:microsoft.com/office/officeart/2005/8/layout/vList3#1"/>
    <dgm:cxn modelId="{9D28A496-E43A-4249-B698-A1EF444DE082}" type="presParOf" srcId="{5BE07893-4716-4E22-8802-A0DD5DF15466}" destId="{058EB795-6522-401F-83A6-F533B563663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EFD4ED-CCA3-4A13-B765-16E44ABF97B2}" type="doc">
      <dgm:prSet loTypeId="urn:microsoft.com/office/officeart/2005/8/layout/pyramid2" loCatId="pyramid" qsTypeId="urn:microsoft.com/office/officeart/2005/8/quickstyle/3d2" qsCatId="3D" csTypeId="urn:microsoft.com/office/officeart/2005/8/colors/accent1_1" csCatId="accent1" phldr="1"/>
      <dgm:spPr/>
    </dgm:pt>
    <dgm:pt modelId="{76EEB852-3B74-4B9D-862E-EE15836255ED}">
      <dgm:prSet phldrT="[文字]"/>
      <dgm:spPr/>
      <dgm:t>
        <a:bodyPr/>
        <a:lstStyle/>
        <a:p>
          <a:r>
            <a:rPr lang="zh-TW" altLang="en-US" smtClean="0">
              <a:latin typeface="標楷體" pitchFamily="65" charset="-120"/>
              <a:ea typeface="標楷體" pitchFamily="65" charset="-120"/>
            </a:rPr>
            <a:t>廉政工作是一個系統且永續的工程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1AEDD469-C3CD-4AC2-85C8-6EDE922C5772}" type="parTrans" cxnId="{5EE556B1-9EA7-4B86-8FB7-85315A2C127E}">
      <dgm:prSet/>
      <dgm:spPr/>
      <dgm:t>
        <a:bodyPr/>
        <a:lstStyle/>
        <a:p>
          <a:endParaRPr lang="zh-TW" altLang="en-US"/>
        </a:p>
      </dgm:t>
    </dgm:pt>
    <dgm:pt modelId="{564DAF0A-6B39-4358-98EC-CFEFBD55C3EB}" type="sibTrans" cxnId="{5EE556B1-9EA7-4B86-8FB7-85315A2C127E}">
      <dgm:prSet/>
      <dgm:spPr/>
      <dgm:t>
        <a:bodyPr/>
        <a:lstStyle/>
        <a:p>
          <a:endParaRPr lang="zh-TW" altLang="en-US"/>
        </a:p>
      </dgm:t>
    </dgm:pt>
    <dgm:pt modelId="{C7B7E9D4-0286-4F9F-889B-DD244B467824}">
      <dgm:prSet phldrT="[文字]"/>
      <dgm:spPr/>
      <dgm:t>
        <a:bodyPr/>
        <a:lstStyle/>
        <a:p>
          <a:r>
            <a:rPr lang="zh-TW" altLang="en-US" smtClean="0">
              <a:latin typeface="標楷體" pitchFamily="65" charset="-120"/>
              <a:ea typeface="標楷體" pitchFamily="65" charset="-120"/>
            </a:rPr>
            <a:t>以風險管理角度健全機關廉政預防機制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7F6418F8-C3F3-4C28-8FD7-ADC910FD5049}" type="parTrans" cxnId="{69A45591-A84A-4205-AB9E-D458F162DFB1}">
      <dgm:prSet/>
      <dgm:spPr/>
      <dgm:t>
        <a:bodyPr/>
        <a:lstStyle/>
        <a:p>
          <a:endParaRPr lang="zh-TW" altLang="en-US"/>
        </a:p>
      </dgm:t>
    </dgm:pt>
    <dgm:pt modelId="{9CC7F48B-2175-4651-ABEA-F3FA6B0617B1}" type="sibTrans" cxnId="{69A45591-A84A-4205-AB9E-D458F162DFB1}">
      <dgm:prSet/>
      <dgm:spPr/>
      <dgm:t>
        <a:bodyPr/>
        <a:lstStyle/>
        <a:p>
          <a:endParaRPr lang="zh-TW" altLang="en-US"/>
        </a:p>
      </dgm:t>
    </dgm:pt>
    <dgm:pt modelId="{30D1A88E-77A3-4AC4-996D-21B192CBB278}">
      <dgm:prSet phldrT="[文字]"/>
      <dgm:spPr/>
      <dgm:t>
        <a:bodyPr/>
        <a:lstStyle/>
        <a:p>
          <a:r>
            <a:rPr lang="zh-TW" smtClean="0">
              <a:latin typeface="標楷體" pitchFamily="65" charset="-120"/>
              <a:ea typeface="標楷體" pitchFamily="65" charset="-120"/>
            </a:rPr>
            <a:t>建構「廉能政府」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B54543E-DE03-402E-8226-551774068663}" type="parTrans" cxnId="{1A143B55-250C-43F1-8903-045AFDC51895}">
      <dgm:prSet/>
      <dgm:spPr/>
      <dgm:t>
        <a:bodyPr/>
        <a:lstStyle/>
        <a:p>
          <a:endParaRPr lang="zh-TW" altLang="en-US"/>
        </a:p>
      </dgm:t>
    </dgm:pt>
    <dgm:pt modelId="{1354A9C5-B4DC-471D-8BCF-BABC2DB23F25}" type="sibTrans" cxnId="{1A143B55-250C-43F1-8903-045AFDC51895}">
      <dgm:prSet/>
      <dgm:spPr/>
      <dgm:t>
        <a:bodyPr/>
        <a:lstStyle/>
        <a:p>
          <a:endParaRPr lang="zh-TW" altLang="en-US"/>
        </a:p>
      </dgm:t>
    </dgm:pt>
    <dgm:pt modelId="{001A6DB8-4EC2-4E73-979C-02A3FD37CE83}" type="pres">
      <dgm:prSet presAssocID="{58EFD4ED-CCA3-4A13-B765-16E44ABF97B2}" presName="compositeShape" presStyleCnt="0">
        <dgm:presLayoutVars>
          <dgm:dir/>
          <dgm:resizeHandles/>
        </dgm:presLayoutVars>
      </dgm:prSet>
      <dgm:spPr/>
    </dgm:pt>
    <dgm:pt modelId="{7892C07B-301F-4539-A2E1-43E1DF681A9B}" type="pres">
      <dgm:prSet presAssocID="{58EFD4ED-CCA3-4A13-B765-16E44ABF97B2}" presName="pyramid" presStyleLbl="node1" presStyleIdx="0" presStyleCnt="1" custLinFactNeighborX="-6119"/>
      <dgm:spPr/>
    </dgm:pt>
    <dgm:pt modelId="{4DA9185B-1687-4094-9A11-4D7CF2376116}" type="pres">
      <dgm:prSet presAssocID="{58EFD4ED-CCA3-4A13-B765-16E44ABF97B2}" presName="theList" presStyleCnt="0"/>
      <dgm:spPr/>
    </dgm:pt>
    <dgm:pt modelId="{7E3BDC02-9CA7-480C-B9ED-CCDDF40E2BCB}" type="pres">
      <dgm:prSet presAssocID="{76EEB852-3B74-4B9D-862E-EE15836255E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5559B61-9892-4D74-80E0-CD2F4A535AC4}" type="pres">
      <dgm:prSet presAssocID="{76EEB852-3B74-4B9D-862E-EE15836255ED}" presName="aSpace" presStyleCnt="0"/>
      <dgm:spPr/>
    </dgm:pt>
    <dgm:pt modelId="{9928723B-0169-4E6F-97D9-B0B6BB36C3A8}" type="pres">
      <dgm:prSet presAssocID="{C7B7E9D4-0286-4F9F-889B-DD244B467824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BFE4DF0-9D7D-4695-9CEF-4F552E996C88}" type="pres">
      <dgm:prSet presAssocID="{C7B7E9D4-0286-4F9F-889B-DD244B467824}" presName="aSpace" presStyleCnt="0"/>
      <dgm:spPr/>
    </dgm:pt>
    <dgm:pt modelId="{24935F49-4BA1-4034-8748-674013E3CFB0}" type="pres">
      <dgm:prSet presAssocID="{30D1A88E-77A3-4AC4-996D-21B192CBB27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C63CBB-8135-4991-8A27-D4E18BF9C4FE}" type="pres">
      <dgm:prSet presAssocID="{30D1A88E-77A3-4AC4-996D-21B192CBB278}" presName="aSpace" presStyleCnt="0"/>
      <dgm:spPr/>
    </dgm:pt>
  </dgm:ptLst>
  <dgm:cxnLst>
    <dgm:cxn modelId="{14179471-5434-47B9-82F1-4C706673C8B9}" type="presOf" srcId="{76EEB852-3B74-4B9D-862E-EE15836255ED}" destId="{7E3BDC02-9CA7-480C-B9ED-CCDDF40E2BCB}" srcOrd="0" destOrd="0" presId="urn:microsoft.com/office/officeart/2005/8/layout/pyramid2"/>
    <dgm:cxn modelId="{69A45591-A84A-4205-AB9E-D458F162DFB1}" srcId="{58EFD4ED-CCA3-4A13-B765-16E44ABF97B2}" destId="{C7B7E9D4-0286-4F9F-889B-DD244B467824}" srcOrd="1" destOrd="0" parTransId="{7F6418F8-C3F3-4C28-8FD7-ADC910FD5049}" sibTransId="{9CC7F48B-2175-4651-ABEA-F3FA6B0617B1}"/>
    <dgm:cxn modelId="{058EB033-8E34-4FB9-810F-A9B268DC32CF}" type="presOf" srcId="{C7B7E9D4-0286-4F9F-889B-DD244B467824}" destId="{9928723B-0169-4E6F-97D9-B0B6BB36C3A8}" srcOrd="0" destOrd="0" presId="urn:microsoft.com/office/officeart/2005/8/layout/pyramid2"/>
    <dgm:cxn modelId="{AEE8CC0E-FDFB-4821-AD87-3B48F1A98BBF}" type="presOf" srcId="{58EFD4ED-CCA3-4A13-B765-16E44ABF97B2}" destId="{001A6DB8-4EC2-4E73-979C-02A3FD37CE83}" srcOrd="0" destOrd="0" presId="urn:microsoft.com/office/officeart/2005/8/layout/pyramid2"/>
    <dgm:cxn modelId="{5EE556B1-9EA7-4B86-8FB7-85315A2C127E}" srcId="{58EFD4ED-CCA3-4A13-B765-16E44ABF97B2}" destId="{76EEB852-3B74-4B9D-862E-EE15836255ED}" srcOrd="0" destOrd="0" parTransId="{1AEDD469-C3CD-4AC2-85C8-6EDE922C5772}" sibTransId="{564DAF0A-6B39-4358-98EC-CFEFBD55C3EB}"/>
    <dgm:cxn modelId="{D8BADA1C-39C7-4A05-89B2-9010FA0486E4}" type="presOf" srcId="{30D1A88E-77A3-4AC4-996D-21B192CBB278}" destId="{24935F49-4BA1-4034-8748-674013E3CFB0}" srcOrd="0" destOrd="0" presId="urn:microsoft.com/office/officeart/2005/8/layout/pyramid2"/>
    <dgm:cxn modelId="{1A143B55-250C-43F1-8903-045AFDC51895}" srcId="{58EFD4ED-CCA3-4A13-B765-16E44ABF97B2}" destId="{30D1A88E-77A3-4AC4-996D-21B192CBB278}" srcOrd="2" destOrd="0" parTransId="{EB54543E-DE03-402E-8226-551774068663}" sibTransId="{1354A9C5-B4DC-471D-8BCF-BABC2DB23F25}"/>
    <dgm:cxn modelId="{82EDC013-4DE8-41C4-AB78-CC6D4E73DBBE}" type="presParOf" srcId="{001A6DB8-4EC2-4E73-979C-02A3FD37CE83}" destId="{7892C07B-301F-4539-A2E1-43E1DF681A9B}" srcOrd="0" destOrd="0" presId="urn:microsoft.com/office/officeart/2005/8/layout/pyramid2"/>
    <dgm:cxn modelId="{B7FDFD81-F337-4849-A234-D56700822E96}" type="presParOf" srcId="{001A6DB8-4EC2-4E73-979C-02A3FD37CE83}" destId="{4DA9185B-1687-4094-9A11-4D7CF2376116}" srcOrd="1" destOrd="0" presId="urn:microsoft.com/office/officeart/2005/8/layout/pyramid2"/>
    <dgm:cxn modelId="{AD2DF2E3-C94C-4302-9CB0-057CA0CF0E7B}" type="presParOf" srcId="{4DA9185B-1687-4094-9A11-4D7CF2376116}" destId="{7E3BDC02-9CA7-480C-B9ED-CCDDF40E2BCB}" srcOrd="0" destOrd="0" presId="urn:microsoft.com/office/officeart/2005/8/layout/pyramid2"/>
    <dgm:cxn modelId="{32451FD7-0A97-48C8-ADE6-AD2506D044FF}" type="presParOf" srcId="{4DA9185B-1687-4094-9A11-4D7CF2376116}" destId="{B5559B61-9892-4D74-80E0-CD2F4A535AC4}" srcOrd="1" destOrd="0" presId="urn:microsoft.com/office/officeart/2005/8/layout/pyramid2"/>
    <dgm:cxn modelId="{A1CA9794-D3DC-4495-949F-41A04C908AF1}" type="presParOf" srcId="{4DA9185B-1687-4094-9A11-4D7CF2376116}" destId="{9928723B-0169-4E6F-97D9-B0B6BB36C3A8}" srcOrd="2" destOrd="0" presId="urn:microsoft.com/office/officeart/2005/8/layout/pyramid2"/>
    <dgm:cxn modelId="{7C1A0FFD-E33B-4FA2-85D0-E4FA57CF9845}" type="presParOf" srcId="{4DA9185B-1687-4094-9A11-4D7CF2376116}" destId="{ABFE4DF0-9D7D-4695-9CEF-4F552E996C88}" srcOrd="3" destOrd="0" presId="urn:microsoft.com/office/officeart/2005/8/layout/pyramid2"/>
    <dgm:cxn modelId="{B140452F-BCE5-448E-B89B-28F1DB43815F}" type="presParOf" srcId="{4DA9185B-1687-4094-9A11-4D7CF2376116}" destId="{24935F49-4BA1-4034-8748-674013E3CFB0}" srcOrd="4" destOrd="0" presId="urn:microsoft.com/office/officeart/2005/8/layout/pyramid2"/>
    <dgm:cxn modelId="{BB58271B-F252-44A0-8D94-C25DC1D4C83F}" type="presParOf" srcId="{4DA9185B-1687-4094-9A11-4D7CF2376116}" destId="{1CC63CBB-8135-4991-8A27-D4E18BF9C4FE}" srcOrd="5" destOrd="0" presId="urn:microsoft.com/office/officeart/2005/8/layout/pyramid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60531B-B573-4478-82A7-D0218A40BBE4}" type="doc">
      <dgm:prSet loTypeId="urn:microsoft.com/office/officeart/2005/8/layout/venn1" loCatId="relationship" qsTypeId="urn:microsoft.com/office/officeart/2005/8/quickstyle/simple3" qsCatId="simple" csTypeId="urn:microsoft.com/office/officeart/2005/8/colors/accent1_2" csCatId="accent1" phldr="1"/>
      <dgm:spPr/>
    </dgm:pt>
    <dgm:pt modelId="{9AD1A00E-2F7F-4563-A0DB-6D3866077E52}">
      <dgm:prSet phldrT="[文字]"/>
      <dgm:spPr/>
      <dgm:t>
        <a:bodyPr/>
        <a:lstStyle/>
        <a:p>
          <a:r>
            <a:rPr lang="zh-TW" altLang="en-US" dirty="0" smtClean="0"/>
            <a:t>上：總統府</a:t>
          </a:r>
          <a:endParaRPr lang="en-US" altLang="zh-TW" dirty="0" smtClean="0"/>
        </a:p>
        <a:p>
          <a:r>
            <a:rPr lang="zh-TW" altLang="en-US" dirty="0" smtClean="0"/>
            <a:t>下：鄉市公所</a:t>
          </a:r>
          <a:endParaRPr lang="zh-TW" altLang="en-US" dirty="0"/>
        </a:p>
      </dgm:t>
    </dgm:pt>
    <dgm:pt modelId="{AA53586F-8639-4628-AC57-2B8B83C320FA}" type="parTrans" cxnId="{A4522342-40E1-4712-9D60-7F9A02F96903}">
      <dgm:prSet/>
      <dgm:spPr/>
      <dgm:t>
        <a:bodyPr/>
        <a:lstStyle/>
        <a:p>
          <a:endParaRPr lang="zh-TW" altLang="en-US"/>
        </a:p>
      </dgm:t>
    </dgm:pt>
    <dgm:pt modelId="{1420CE9D-7953-4788-B355-1CD45243FA0C}" type="sibTrans" cxnId="{A4522342-40E1-4712-9D60-7F9A02F96903}">
      <dgm:prSet/>
      <dgm:spPr/>
      <dgm:t>
        <a:bodyPr/>
        <a:lstStyle/>
        <a:p>
          <a:endParaRPr lang="zh-TW" altLang="en-US"/>
        </a:p>
      </dgm:t>
    </dgm:pt>
    <dgm:pt modelId="{B910543D-54FB-4E97-8889-144D2E9012AF}">
      <dgm:prSet phldrT="[文字]"/>
      <dgm:spPr/>
      <dgm:t>
        <a:bodyPr/>
        <a:lstStyle/>
        <a:p>
          <a:r>
            <a:rPr lang="zh-TW" altLang="en-US" dirty="0" smtClean="0"/>
            <a:t>約</a:t>
          </a:r>
          <a:r>
            <a:rPr lang="en-US" altLang="zh-TW" dirty="0" smtClean="0"/>
            <a:t>2,880</a:t>
          </a:r>
          <a:r>
            <a:rPr lang="zh-TW" altLang="en-US" dirty="0" smtClean="0"/>
            <a:t>人</a:t>
          </a:r>
          <a:endParaRPr lang="zh-TW" altLang="en-US" dirty="0"/>
        </a:p>
      </dgm:t>
    </dgm:pt>
    <dgm:pt modelId="{540595FB-1561-457A-8949-65E8B8C5BB02}" type="parTrans" cxnId="{2B04DE32-C224-4F9B-A5E8-282CBE5F26F7}">
      <dgm:prSet/>
      <dgm:spPr/>
      <dgm:t>
        <a:bodyPr/>
        <a:lstStyle/>
        <a:p>
          <a:endParaRPr lang="zh-TW" altLang="en-US"/>
        </a:p>
      </dgm:t>
    </dgm:pt>
    <dgm:pt modelId="{40E17BD0-9EC7-4FFD-91C5-0823149A6517}" type="sibTrans" cxnId="{2B04DE32-C224-4F9B-A5E8-282CBE5F26F7}">
      <dgm:prSet/>
      <dgm:spPr/>
      <dgm:t>
        <a:bodyPr/>
        <a:lstStyle/>
        <a:p>
          <a:endParaRPr lang="zh-TW" altLang="en-US"/>
        </a:p>
      </dgm:t>
    </dgm:pt>
    <dgm:pt modelId="{65DF87A6-EF6F-410C-BF86-78BFA5BD27A0}">
      <dgm:prSet phldrT="[文字]"/>
      <dgm:spPr/>
      <dgm:t>
        <a:bodyPr/>
        <a:lstStyle/>
        <a:p>
          <a:r>
            <a:rPr lang="zh-TW" altLang="en-US" dirty="0" smtClean="0"/>
            <a:t>約</a:t>
          </a:r>
          <a:r>
            <a:rPr lang="en-US" altLang="zh-TW" dirty="0" smtClean="0"/>
            <a:t>1,150</a:t>
          </a:r>
          <a:r>
            <a:rPr lang="zh-TW" altLang="en-US" dirty="0" smtClean="0"/>
            <a:t>政風機構</a:t>
          </a:r>
          <a:endParaRPr lang="zh-TW" altLang="en-US" dirty="0"/>
        </a:p>
      </dgm:t>
    </dgm:pt>
    <dgm:pt modelId="{ACC226CE-D85B-493B-92EF-D210ACE86E02}" type="sibTrans" cxnId="{E394430C-7CB8-48BA-AE15-03E149DB1A75}">
      <dgm:prSet/>
      <dgm:spPr/>
      <dgm:t>
        <a:bodyPr/>
        <a:lstStyle/>
        <a:p>
          <a:endParaRPr lang="zh-TW" altLang="en-US"/>
        </a:p>
      </dgm:t>
    </dgm:pt>
    <dgm:pt modelId="{D7E0526F-505C-4855-A8FC-8837C802D368}" type="parTrans" cxnId="{E394430C-7CB8-48BA-AE15-03E149DB1A75}">
      <dgm:prSet/>
      <dgm:spPr/>
      <dgm:t>
        <a:bodyPr/>
        <a:lstStyle/>
        <a:p>
          <a:endParaRPr lang="zh-TW" altLang="en-US"/>
        </a:p>
      </dgm:t>
    </dgm:pt>
    <dgm:pt modelId="{EF325A6E-9351-44D0-B5D7-CB5BBBE18020}" type="pres">
      <dgm:prSet presAssocID="{7B60531B-B573-4478-82A7-D0218A40BBE4}" presName="compositeShape" presStyleCnt="0">
        <dgm:presLayoutVars>
          <dgm:chMax val="7"/>
          <dgm:dir/>
          <dgm:resizeHandles val="exact"/>
        </dgm:presLayoutVars>
      </dgm:prSet>
      <dgm:spPr/>
    </dgm:pt>
    <dgm:pt modelId="{A4038F00-8959-46D6-B424-B5C31E60E0E6}" type="pres">
      <dgm:prSet presAssocID="{65DF87A6-EF6F-410C-BF86-78BFA5BD27A0}" presName="circ1" presStyleLbl="vennNode1" presStyleIdx="0" presStyleCnt="3"/>
      <dgm:spPr/>
      <dgm:t>
        <a:bodyPr/>
        <a:lstStyle/>
        <a:p>
          <a:endParaRPr lang="zh-TW" altLang="en-US"/>
        </a:p>
      </dgm:t>
    </dgm:pt>
    <dgm:pt modelId="{87CD31F5-9547-479B-A330-50836323BF06}" type="pres">
      <dgm:prSet presAssocID="{65DF87A6-EF6F-410C-BF86-78BFA5BD27A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7314104-289B-4DBD-911C-8BB8DF67682B}" type="pres">
      <dgm:prSet presAssocID="{9AD1A00E-2F7F-4563-A0DB-6D3866077E52}" presName="circ2" presStyleLbl="vennNode1" presStyleIdx="1" presStyleCnt="3"/>
      <dgm:spPr/>
      <dgm:t>
        <a:bodyPr/>
        <a:lstStyle/>
        <a:p>
          <a:endParaRPr lang="zh-TW" altLang="en-US"/>
        </a:p>
      </dgm:t>
    </dgm:pt>
    <dgm:pt modelId="{0C512617-F6EB-4740-A648-B1F232EABE44}" type="pres">
      <dgm:prSet presAssocID="{9AD1A00E-2F7F-4563-A0DB-6D3866077E5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89D4532-723F-4376-A5C0-4F2F86F8CA89}" type="pres">
      <dgm:prSet presAssocID="{B910543D-54FB-4E97-8889-144D2E9012AF}" presName="circ3" presStyleLbl="vennNode1" presStyleIdx="2" presStyleCnt="3"/>
      <dgm:spPr/>
      <dgm:t>
        <a:bodyPr/>
        <a:lstStyle/>
        <a:p>
          <a:endParaRPr lang="zh-TW" altLang="en-US"/>
        </a:p>
      </dgm:t>
    </dgm:pt>
    <dgm:pt modelId="{5B5F8525-7788-4D17-8B32-35E5F8B7CAB9}" type="pres">
      <dgm:prSet presAssocID="{B910543D-54FB-4E97-8889-144D2E9012A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4522342-40E1-4712-9D60-7F9A02F96903}" srcId="{7B60531B-B573-4478-82A7-D0218A40BBE4}" destId="{9AD1A00E-2F7F-4563-A0DB-6D3866077E52}" srcOrd="1" destOrd="0" parTransId="{AA53586F-8639-4628-AC57-2B8B83C320FA}" sibTransId="{1420CE9D-7953-4788-B355-1CD45243FA0C}"/>
    <dgm:cxn modelId="{BD06E3B4-0FF5-414A-B614-7ABDC556A9F3}" type="presOf" srcId="{B910543D-54FB-4E97-8889-144D2E9012AF}" destId="{389D4532-723F-4376-A5C0-4F2F86F8CA89}" srcOrd="0" destOrd="0" presId="urn:microsoft.com/office/officeart/2005/8/layout/venn1"/>
    <dgm:cxn modelId="{2C96B5A1-06D6-4A65-A3AB-299CDD3FDAF9}" type="presOf" srcId="{9AD1A00E-2F7F-4563-A0DB-6D3866077E52}" destId="{37314104-289B-4DBD-911C-8BB8DF67682B}" srcOrd="0" destOrd="0" presId="urn:microsoft.com/office/officeart/2005/8/layout/venn1"/>
    <dgm:cxn modelId="{2B04DE32-C224-4F9B-A5E8-282CBE5F26F7}" srcId="{7B60531B-B573-4478-82A7-D0218A40BBE4}" destId="{B910543D-54FB-4E97-8889-144D2E9012AF}" srcOrd="2" destOrd="0" parTransId="{540595FB-1561-457A-8949-65E8B8C5BB02}" sibTransId="{40E17BD0-9EC7-4FFD-91C5-0823149A6517}"/>
    <dgm:cxn modelId="{E394430C-7CB8-48BA-AE15-03E149DB1A75}" srcId="{7B60531B-B573-4478-82A7-D0218A40BBE4}" destId="{65DF87A6-EF6F-410C-BF86-78BFA5BD27A0}" srcOrd="0" destOrd="0" parTransId="{D7E0526F-505C-4855-A8FC-8837C802D368}" sibTransId="{ACC226CE-D85B-493B-92EF-D210ACE86E02}"/>
    <dgm:cxn modelId="{E614DB7C-FF58-432B-AD00-AD8F859ECBBE}" type="presOf" srcId="{65DF87A6-EF6F-410C-BF86-78BFA5BD27A0}" destId="{87CD31F5-9547-479B-A330-50836323BF06}" srcOrd="1" destOrd="0" presId="urn:microsoft.com/office/officeart/2005/8/layout/venn1"/>
    <dgm:cxn modelId="{FC71751B-5BB1-4C5E-86D1-1B224117AAB9}" type="presOf" srcId="{B910543D-54FB-4E97-8889-144D2E9012AF}" destId="{5B5F8525-7788-4D17-8B32-35E5F8B7CAB9}" srcOrd="1" destOrd="0" presId="urn:microsoft.com/office/officeart/2005/8/layout/venn1"/>
    <dgm:cxn modelId="{2104D746-18E7-4762-A2B7-6BDEA9AA951F}" type="presOf" srcId="{7B60531B-B573-4478-82A7-D0218A40BBE4}" destId="{EF325A6E-9351-44D0-B5D7-CB5BBBE18020}" srcOrd="0" destOrd="0" presId="urn:microsoft.com/office/officeart/2005/8/layout/venn1"/>
    <dgm:cxn modelId="{3E6B5516-3284-4640-A631-A073868A70E9}" type="presOf" srcId="{65DF87A6-EF6F-410C-BF86-78BFA5BD27A0}" destId="{A4038F00-8959-46D6-B424-B5C31E60E0E6}" srcOrd="0" destOrd="0" presId="urn:microsoft.com/office/officeart/2005/8/layout/venn1"/>
    <dgm:cxn modelId="{8A84D664-A525-42D6-B6C1-DB95ED76464A}" type="presOf" srcId="{9AD1A00E-2F7F-4563-A0DB-6D3866077E52}" destId="{0C512617-F6EB-4740-A648-B1F232EABE44}" srcOrd="1" destOrd="0" presId="urn:microsoft.com/office/officeart/2005/8/layout/venn1"/>
    <dgm:cxn modelId="{133EFFC0-88D9-43C5-AA55-68688EDDC3E7}" type="presParOf" srcId="{EF325A6E-9351-44D0-B5D7-CB5BBBE18020}" destId="{A4038F00-8959-46D6-B424-B5C31E60E0E6}" srcOrd="0" destOrd="0" presId="urn:microsoft.com/office/officeart/2005/8/layout/venn1"/>
    <dgm:cxn modelId="{4988887F-9CD9-4454-BE26-B203FDDD0097}" type="presParOf" srcId="{EF325A6E-9351-44D0-B5D7-CB5BBBE18020}" destId="{87CD31F5-9547-479B-A330-50836323BF06}" srcOrd="1" destOrd="0" presId="urn:microsoft.com/office/officeart/2005/8/layout/venn1"/>
    <dgm:cxn modelId="{3FA4FF8A-8707-4DC1-ADAE-A2AC7ACD1DF0}" type="presParOf" srcId="{EF325A6E-9351-44D0-B5D7-CB5BBBE18020}" destId="{37314104-289B-4DBD-911C-8BB8DF67682B}" srcOrd="2" destOrd="0" presId="urn:microsoft.com/office/officeart/2005/8/layout/venn1"/>
    <dgm:cxn modelId="{7E0D59D7-6763-4F35-BB37-9B4F9757CD27}" type="presParOf" srcId="{EF325A6E-9351-44D0-B5D7-CB5BBBE18020}" destId="{0C512617-F6EB-4740-A648-B1F232EABE44}" srcOrd="3" destOrd="0" presId="urn:microsoft.com/office/officeart/2005/8/layout/venn1"/>
    <dgm:cxn modelId="{80A474B7-04E5-42B3-8641-CEC0EAFBEA14}" type="presParOf" srcId="{EF325A6E-9351-44D0-B5D7-CB5BBBE18020}" destId="{389D4532-723F-4376-A5C0-4F2F86F8CA89}" srcOrd="4" destOrd="0" presId="urn:microsoft.com/office/officeart/2005/8/layout/venn1"/>
    <dgm:cxn modelId="{BCEE855F-33A3-4FD8-A1FC-DF0638C1C68A}" type="presParOf" srcId="{EF325A6E-9351-44D0-B5D7-CB5BBBE18020}" destId="{5B5F8525-7788-4D17-8B32-35E5F8B7CAB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F75312-0734-4BE9-A948-09932B38CF23}" type="doc">
      <dgm:prSet loTypeId="urn:microsoft.com/office/officeart/2005/8/layout/orgChart1" loCatId="hierarchy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zh-TW" altLang="en-US"/>
        </a:p>
      </dgm:t>
    </dgm:pt>
    <dgm:pt modelId="{CB8F4793-4C5B-4679-BC68-F8C693556D80}">
      <dgm:prSet phldrT="[文字]"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處長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4ABD91CE-0908-43A3-972B-9B2EE2D37FDF}" type="parTrans" cxnId="{EE6E9738-02AA-4B72-A44A-86DCEFB03169}">
      <dgm:prSet/>
      <dgm:spPr/>
      <dgm:t>
        <a:bodyPr/>
        <a:lstStyle/>
        <a:p>
          <a:endParaRPr lang="zh-TW" altLang="en-US"/>
        </a:p>
      </dgm:t>
    </dgm:pt>
    <dgm:pt modelId="{A0B4F794-E0F5-425B-9146-F390646EF0CD}" type="sibTrans" cxnId="{EE6E9738-02AA-4B72-A44A-86DCEFB03169}">
      <dgm:prSet/>
      <dgm:spPr/>
      <dgm:t>
        <a:bodyPr/>
        <a:lstStyle/>
        <a:p>
          <a:endParaRPr lang="zh-TW" altLang="en-US"/>
        </a:p>
      </dgm:t>
    </dgm:pt>
    <dgm:pt modelId="{6CA5ACA7-4EFF-4740-99CF-9D1C6AD36B4C}" type="asst">
      <dgm:prSet phldrT="[文字]"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專員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C2F121C5-5B32-4E2F-9CB5-85ECC2A72454}" type="parTrans" cxnId="{D017E532-FF27-4A1B-87F1-C5F622E9BB32}">
      <dgm:prSet/>
      <dgm:spPr/>
      <dgm:t>
        <a:bodyPr/>
        <a:lstStyle/>
        <a:p>
          <a:endParaRPr lang="zh-TW" altLang="en-US"/>
        </a:p>
      </dgm:t>
    </dgm:pt>
    <dgm:pt modelId="{B67BB879-D8C7-4BF1-AE6B-60774435DC19}" type="sibTrans" cxnId="{D017E532-FF27-4A1B-87F1-C5F622E9BB32}">
      <dgm:prSet/>
      <dgm:spPr/>
      <dgm:t>
        <a:bodyPr/>
        <a:lstStyle/>
        <a:p>
          <a:endParaRPr lang="zh-TW" altLang="en-US"/>
        </a:p>
      </dgm:t>
    </dgm:pt>
    <dgm:pt modelId="{642E4B01-7111-49AD-B524-CCAF8C3E771D}">
      <dgm:prSet phldrT="[文字]"/>
      <dgm:spPr/>
      <dgm:t>
        <a:bodyPr/>
        <a:lstStyle/>
        <a:p>
          <a:pPr>
            <a:lnSpc>
              <a:spcPts val="3600"/>
            </a:lnSpc>
            <a:spcAft>
              <a:spcPts val="0"/>
            </a:spcAft>
          </a:pP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警察局</a:t>
          </a:r>
          <a:endParaRPr lang="en-US" altLang="zh-TW" dirty="0" smtClean="0">
            <a:latin typeface="微軟正黑體" pitchFamily="34" charset="-120"/>
            <a:ea typeface="微軟正黑體" pitchFamily="34" charset="-120"/>
          </a:endParaRPr>
        </a:p>
        <a:p>
          <a:pPr>
            <a:lnSpc>
              <a:spcPts val="3600"/>
            </a:lnSpc>
            <a:spcAft>
              <a:spcPts val="0"/>
            </a:spcAft>
          </a:pP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(1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50F7BA45-6EE1-4EE5-B06F-7B3767EC1CD2}" type="parTrans" cxnId="{1D54C7B7-E90C-46A0-942C-4713F621F77A}">
      <dgm:prSet/>
      <dgm:spPr/>
      <dgm:t>
        <a:bodyPr/>
        <a:lstStyle/>
        <a:p>
          <a:endParaRPr lang="zh-TW" altLang="en-US"/>
        </a:p>
      </dgm:t>
    </dgm:pt>
    <dgm:pt modelId="{15EBFE2B-3113-417F-9871-8D8A15F1530B}" type="sibTrans" cxnId="{1D54C7B7-E90C-46A0-942C-4713F621F77A}">
      <dgm:prSet/>
      <dgm:spPr/>
      <dgm:t>
        <a:bodyPr/>
        <a:lstStyle/>
        <a:p>
          <a:endParaRPr lang="zh-TW" altLang="en-US"/>
        </a:p>
      </dgm:t>
    </dgm:pt>
    <dgm:pt modelId="{C5A75F21-9CFB-41E4-A080-2415DD57AB2B}">
      <dgm:prSet phldrT="[文字]"/>
      <dgm:spPr/>
      <dgm:t>
        <a:bodyPr/>
        <a:lstStyle/>
        <a:p>
          <a:pPr>
            <a:lnSpc>
              <a:spcPts val="3600"/>
            </a:lnSpc>
            <a:spcAft>
              <a:spcPts val="0"/>
            </a:spcAft>
          </a:pP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衛生局</a:t>
          </a:r>
          <a:endParaRPr lang="en-US" altLang="zh-TW" dirty="0" smtClean="0">
            <a:latin typeface="微軟正黑體" pitchFamily="34" charset="-120"/>
            <a:ea typeface="微軟正黑體" pitchFamily="34" charset="-120"/>
          </a:endParaRPr>
        </a:p>
        <a:p>
          <a:pPr>
            <a:lnSpc>
              <a:spcPts val="3600"/>
            </a:lnSpc>
            <a:spcAft>
              <a:spcPts val="0"/>
            </a:spcAft>
          </a:pP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(1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84D69858-7B8E-4176-8549-32B42D26F554}" type="parTrans" cxnId="{D5BCED4A-3779-4098-97D9-BA88824EE8B0}">
      <dgm:prSet/>
      <dgm:spPr/>
      <dgm:t>
        <a:bodyPr/>
        <a:lstStyle/>
        <a:p>
          <a:endParaRPr lang="zh-TW" altLang="en-US"/>
        </a:p>
      </dgm:t>
    </dgm:pt>
    <dgm:pt modelId="{07136CCC-71BA-4711-84A9-6B61F9D2CAF9}" type="sibTrans" cxnId="{D5BCED4A-3779-4098-97D9-BA88824EE8B0}">
      <dgm:prSet/>
      <dgm:spPr/>
      <dgm:t>
        <a:bodyPr/>
        <a:lstStyle/>
        <a:p>
          <a:endParaRPr lang="zh-TW" altLang="en-US"/>
        </a:p>
      </dgm:t>
    </dgm:pt>
    <dgm:pt modelId="{EA7E2C60-2875-493D-9674-F001B403AC82}">
      <dgm:prSet phldrT="[文字]" custT="1"/>
      <dgm:spPr/>
      <dgm:t>
        <a:bodyPr/>
        <a:lstStyle/>
        <a:p>
          <a:pPr>
            <a:lnSpc>
              <a:spcPts val="3600"/>
            </a:lnSpc>
            <a:spcAft>
              <a:spcPts val="0"/>
            </a:spcAft>
          </a:pPr>
          <a:r>
            <a:rPr lang="zh-TW" altLang="en-US" sz="2300" dirty="0" smtClean="0">
              <a:latin typeface="微軟正黑體" pitchFamily="34" charset="-120"/>
              <a:ea typeface="微軟正黑體" pitchFamily="34" charset="-120"/>
            </a:rPr>
            <a:t>湖西鄉公所</a:t>
          </a:r>
          <a:r>
            <a:rPr lang="en-US" altLang="zh-TW" sz="2300" dirty="0" smtClean="0">
              <a:latin typeface="微軟正黑體" pitchFamily="34" charset="-120"/>
              <a:ea typeface="微軟正黑體" pitchFamily="34" charset="-120"/>
            </a:rPr>
            <a:t>(1</a:t>
          </a:r>
          <a:r>
            <a:rPr lang="zh-TW" altLang="en-US" sz="2300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sz="2300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300" dirty="0">
            <a:latin typeface="微軟正黑體" pitchFamily="34" charset="-120"/>
            <a:ea typeface="微軟正黑體" pitchFamily="34" charset="-120"/>
          </a:endParaRPr>
        </a:p>
      </dgm:t>
    </dgm:pt>
    <dgm:pt modelId="{6805A77C-8003-439C-BB0B-1DA1A6CD6238}" type="parTrans" cxnId="{C5DE83D0-4E4B-458E-BEB7-C0D1150F66EA}">
      <dgm:prSet/>
      <dgm:spPr/>
      <dgm:t>
        <a:bodyPr/>
        <a:lstStyle/>
        <a:p>
          <a:endParaRPr lang="zh-TW" altLang="en-US"/>
        </a:p>
      </dgm:t>
    </dgm:pt>
    <dgm:pt modelId="{8743409A-7144-4C7C-8984-EFDC279BA1D4}" type="sibTrans" cxnId="{C5DE83D0-4E4B-458E-BEB7-C0D1150F66EA}">
      <dgm:prSet/>
      <dgm:spPr/>
      <dgm:t>
        <a:bodyPr/>
        <a:lstStyle/>
        <a:p>
          <a:endParaRPr lang="zh-TW" altLang="en-US"/>
        </a:p>
      </dgm:t>
    </dgm:pt>
    <dgm:pt modelId="{89C0ADD1-F7B4-4ABD-8559-54DA0EF26898}">
      <dgm:prSet/>
      <dgm:spPr/>
      <dgm:t>
        <a:bodyPr/>
        <a:lstStyle/>
        <a:p>
          <a:pPr>
            <a:lnSpc>
              <a:spcPts val="3600"/>
            </a:lnSpc>
            <a:spcAft>
              <a:spcPts val="0"/>
            </a:spcAft>
          </a:pP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車船處</a:t>
          </a:r>
          <a:endParaRPr lang="en-US" altLang="zh-TW" dirty="0" smtClean="0">
            <a:latin typeface="微軟正黑體" pitchFamily="34" charset="-120"/>
            <a:ea typeface="微軟正黑體" pitchFamily="34" charset="-120"/>
          </a:endParaRPr>
        </a:p>
        <a:p>
          <a:pPr>
            <a:lnSpc>
              <a:spcPts val="3600"/>
            </a:lnSpc>
            <a:spcAft>
              <a:spcPts val="0"/>
            </a:spcAft>
          </a:pP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(1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91CBA53B-8532-4090-B18E-9B3C4D90ECF4}" type="parTrans" cxnId="{7C1A08B0-9D0B-49E6-93A6-2CDF8BB3B3FD}">
      <dgm:prSet/>
      <dgm:spPr/>
      <dgm:t>
        <a:bodyPr/>
        <a:lstStyle/>
        <a:p>
          <a:endParaRPr lang="zh-TW" altLang="en-US"/>
        </a:p>
      </dgm:t>
    </dgm:pt>
    <dgm:pt modelId="{58E3CCBC-8BA3-40A9-94D3-0C479EB9B26F}" type="sibTrans" cxnId="{7C1A08B0-9D0B-49E6-93A6-2CDF8BB3B3FD}">
      <dgm:prSet/>
      <dgm:spPr/>
      <dgm:t>
        <a:bodyPr/>
        <a:lstStyle/>
        <a:p>
          <a:endParaRPr lang="zh-TW" altLang="en-US"/>
        </a:p>
      </dgm:t>
    </dgm:pt>
    <dgm:pt modelId="{FA318E93-36B4-4602-8C4D-76EB9932CBC9}">
      <dgm:prSet/>
      <dgm:spPr/>
      <dgm:t>
        <a:bodyPr/>
        <a:lstStyle/>
        <a:p>
          <a:pPr>
            <a:lnSpc>
              <a:spcPts val="3600"/>
            </a:lnSpc>
            <a:spcAft>
              <a:spcPts val="0"/>
            </a:spcAft>
          </a:pP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馬公市公所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(2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24F6273E-113B-450E-A4CE-4EB0C5601450}" type="parTrans" cxnId="{B515650B-0525-4D64-BCA0-93B05FAB740C}">
      <dgm:prSet/>
      <dgm:spPr/>
      <dgm:t>
        <a:bodyPr/>
        <a:lstStyle/>
        <a:p>
          <a:endParaRPr lang="zh-TW" altLang="en-US"/>
        </a:p>
      </dgm:t>
    </dgm:pt>
    <dgm:pt modelId="{FB184936-F673-4728-9188-CFD526873E12}" type="sibTrans" cxnId="{B515650B-0525-4D64-BCA0-93B05FAB740C}">
      <dgm:prSet/>
      <dgm:spPr/>
      <dgm:t>
        <a:bodyPr/>
        <a:lstStyle/>
        <a:p>
          <a:endParaRPr lang="zh-TW" altLang="en-US"/>
        </a:p>
      </dgm:t>
    </dgm:pt>
    <dgm:pt modelId="{1293D6AE-33C0-4CDB-971E-A4D8DE2ADF94}">
      <dgm:prSet/>
      <dgm:spPr/>
      <dgm:t>
        <a:bodyPr/>
        <a:lstStyle/>
        <a:p>
          <a:pPr>
            <a:lnSpc>
              <a:spcPts val="3200"/>
            </a:lnSpc>
            <a:spcAft>
              <a:spcPts val="0"/>
            </a:spcAft>
          </a:pP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消防局</a:t>
          </a:r>
          <a:endParaRPr lang="en-US" altLang="zh-TW" dirty="0" smtClean="0">
            <a:latin typeface="微軟正黑體" pitchFamily="34" charset="-120"/>
            <a:ea typeface="微軟正黑體" pitchFamily="34" charset="-120"/>
          </a:endParaRPr>
        </a:p>
        <a:p>
          <a:pPr>
            <a:lnSpc>
              <a:spcPts val="3200"/>
            </a:lnSpc>
            <a:spcAft>
              <a:spcPts val="0"/>
            </a:spcAft>
          </a:pP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(1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04EFB72B-9B77-40A2-967E-B5FE812D0940}" type="parTrans" cxnId="{DF79BDD2-A7F4-41BD-830D-F69799274EC5}">
      <dgm:prSet/>
      <dgm:spPr/>
      <dgm:t>
        <a:bodyPr/>
        <a:lstStyle/>
        <a:p>
          <a:endParaRPr lang="zh-TW" altLang="en-US"/>
        </a:p>
      </dgm:t>
    </dgm:pt>
    <dgm:pt modelId="{A4C29002-367B-4391-B342-327409B1A25C}" type="sibTrans" cxnId="{DF79BDD2-A7F4-41BD-830D-F69799274EC5}">
      <dgm:prSet/>
      <dgm:spPr/>
      <dgm:t>
        <a:bodyPr/>
        <a:lstStyle/>
        <a:p>
          <a:endParaRPr lang="zh-TW" altLang="en-US"/>
        </a:p>
      </dgm:t>
    </dgm:pt>
    <dgm:pt modelId="{DB8AB329-3D8E-4948-827E-4F98651BF40F}" type="asst">
      <dgm:prSet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政風預防科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(4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7195AEEE-0F58-4D43-8409-A44799497D3B}" type="parTrans" cxnId="{0FCFCCFE-A4E8-4AD8-8596-CB4CA8C34120}">
      <dgm:prSet/>
      <dgm:spPr/>
      <dgm:t>
        <a:bodyPr/>
        <a:lstStyle/>
        <a:p>
          <a:endParaRPr lang="zh-TW" altLang="en-US"/>
        </a:p>
      </dgm:t>
    </dgm:pt>
    <dgm:pt modelId="{591CB645-1767-49CB-A071-F908C80D7535}" type="sibTrans" cxnId="{0FCFCCFE-A4E8-4AD8-8596-CB4CA8C34120}">
      <dgm:prSet/>
      <dgm:spPr/>
      <dgm:t>
        <a:bodyPr/>
        <a:lstStyle/>
        <a:p>
          <a:endParaRPr lang="zh-TW" altLang="en-US"/>
        </a:p>
      </dgm:t>
    </dgm:pt>
    <dgm:pt modelId="{02BF54CB-7726-4211-8F2C-2B07E3F6ABFC}" type="asst">
      <dgm:prSet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政風行政科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(3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BBE3D3DB-59F8-447B-AF5A-FD563A1B4CCC}" type="parTrans" cxnId="{FE6BB266-3407-4550-BCA0-7D823D4FD399}">
      <dgm:prSet/>
      <dgm:spPr/>
      <dgm:t>
        <a:bodyPr/>
        <a:lstStyle/>
        <a:p>
          <a:endParaRPr lang="zh-TW" altLang="en-US"/>
        </a:p>
      </dgm:t>
    </dgm:pt>
    <dgm:pt modelId="{03B944FC-E3EC-43FF-BCB8-A0A4E22635BC}" type="sibTrans" cxnId="{FE6BB266-3407-4550-BCA0-7D823D4FD399}">
      <dgm:prSet/>
      <dgm:spPr/>
      <dgm:t>
        <a:bodyPr/>
        <a:lstStyle/>
        <a:p>
          <a:endParaRPr lang="zh-TW" altLang="en-US"/>
        </a:p>
      </dgm:t>
    </dgm:pt>
    <dgm:pt modelId="{81E2817B-B40B-4A05-9A3A-DF98957D18D9}">
      <dgm:prSet/>
      <dgm:spPr/>
      <dgm:t>
        <a:bodyPr/>
        <a:lstStyle/>
        <a:p>
          <a:pPr>
            <a:lnSpc>
              <a:spcPts val="3600"/>
            </a:lnSpc>
            <a:spcAft>
              <a:spcPts val="0"/>
            </a:spcAft>
          </a:pP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稅務局</a:t>
          </a:r>
          <a:endParaRPr lang="en-US" altLang="zh-TW" dirty="0" smtClean="0">
            <a:latin typeface="微軟正黑體" pitchFamily="34" charset="-120"/>
            <a:ea typeface="微軟正黑體" pitchFamily="34" charset="-120"/>
          </a:endParaRPr>
        </a:p>
        <a:p>
          <a:pPr>
            <a:lnSpc>
              <a:spcPts val="3600"/>
            </a:lnSpc>
            <a:spcAft>
              <a:spcPts val="0"/>
            </a:spcAft>
          </a:pP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(1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人</a:t>
          </a:r>
          <a:r>
            <a:rPr lang="en-US" altLang="zh-TW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/>
        </a:p>
      </dgm:t>
    </dgm:pt>
    <dgm:pt modelId="{9FE8154C-6D61-4570-8484-1E7D7A2EA92B}" type="parTrans" cxnId="{5AA6B64B-269D-449B-B675-D25F45F5FB54}">
      <dgm:prSet/>
      <dgm:spPr/>
      <dgm:t>
        <a:bodyPr/>
        <a:lstStyle/>
        <a:p>
          <a:endParaRPr lang="zh-TW" altLang="en-US"/>
        </a:p>
      </dgm:t>
    </dgm:pt>
    <dgm:pt modelId="{C49C714A-E539-45FC-98AD-A3622D0C5F5B}" type="sibTrans" cxnId="{5AA6B64B-269D-449B-B675-D25F45F5FB54}">
      <dgm:prSet/>
      <dgm:spPr/>
      <dgm:t>
        <a:bodyPr/>
        <a:lstStyle/>
        <a:p>
          <a:endParaRPr lang="zh-TW" altLang="en-US"/>
        </a:p>
      </dgm:t>
    </dgm:pt>
    <dgm:pt modelId="{7F287982-97FF-417E-BD2C-9BC996C75087}" type="pres">
      <dgm:prSet presAssocID="{63F75312-0734-4BE9-A948-09932B38CF2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36E162E-7F44-458A-A308-A55084874400}" type="pres">
      <dgm:prSet presAssocID="{CB8F4793-4C5B-4679-BC68-F8C693556D80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A2C76BD-DF2E-484C-92BA-0C1194EFE01D}" type="pres">
      <dgm:prSet presAssocID="{CB8F4793-4C5B-4679-BC68-F8C693556D80}" presName="rootComposite1" presStyleCnt="0"/>
      <dgm:spPr/>
      <dgm:t>
        <a:bodyPr/>
        <a:lstStyle/>
        <a:p>
          <a:endParaRPr lang="zh-TW" altLang="en-US"/>
        </a:p>
      </dgm:t>
    </dgm:pt>
    <dgm:pt modelId="{0C3314F6-F6E8-420C-8A5B-8E7708FE4D9D}" type="pres">
      <dgm:prSet presAssocID="{CB8F4793-4C5B-4679-BC68-F8C693556D80}" presName="rootText1" presStyleLbl="node0" presStyleIdx="0" presStyleCnt="1" custLinFactNeighborX="1775" custLinFactNeighborY="-4351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46AC882-FBFC-42B4-9848-94183AEDAA15}" type="pres">
      <dgm:prSet presAssocID="{CB8F4793-4C5B-4679-BC68-F8C693556D80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F3414133-A903-4329-A783-5F4F22C59180}" type="pres">
      <dgm:prSet presAssocID="{CB8F4793-4C5B-4679-BC68-F8C693556D80}" presName="hierChild2" presStyleCnt="0"/>
      <dgm:spPr/>
      <dgm:t>
        <a:bodyPr/>
        <a:lstStyle/>
        <a:p>
          <a:endParaRPr lang="zh-TW" altLang="en-US"/>
        </a:p>
      </dgm:t>
    </dgm:pt>
    <dgm:pt modelId="{6A76DE37-CD07-4221-A63A-24A0483667B8}" type="pres">
      <dgm:prSet presAssocID="{50F7BA45-6EE1-4EE5-B06F-7B3767EC1CD2}" presName="Name37" presStyleLbl="parChTrans1D2" presStyleIdx="0" presStyleCnt="10"/>
      <dgm:spPr/>
      <dgm:t>
        <a:bodyPr/>
        <a:lstStyle/>
        <a:p>
          <a:endParaRPr lang="zh-TW" altLang="en-US"/>
        </a:p>
      </dgm:t>
    </dgm:pt>
    <dgm:pt modelId="{F17C782C-7D22-41A4-9793-30ED30EA4650}" type="pres">
      <dgm:prSet presAssocID="{642E4B01-7111-49AD-B524-CCAF8C3E771D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E4D28B7-1542-49E1-99BA-BD86AE0C91FC}" type="pres">
      <dgm:prSet presAssocID="{642E4B01-7111-49AD-B524-CCAF8C3E771D}" presName="rootComposite" presStyleCnt="0"/>
      <dgm:spPr/>
      <dgm:t>
        <a:bodyPr/>
        <a:lstStyle/>
        <a:p>
          <a:endParaRPr lang="zh-TW" altLang="en-US"/>
        </a:p>
      </dgm:t>
    </dgm:pt>
    <dgm:pt modelId="{AF23CFCE-58FF-4A38-94C4-100162E7A2E0}" type="pres">
      <dgm:prSet presAssocID="{642E4B01-7111-49AD-B524-CCAF8C3E771D}" presName="rootText" presStyleLbl="node2" presStyleIdx="0" presStyleCnt="7" custScaleY="19889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79A9EE4-9393-427D-A9C2-FB08A23D0837}" type="pres">
      <dgm:prSet presAssocID="{642E4B01-7111-49AD-B524-CCAF8C3E771D}" presName="rootConnector" presStyleLbl="node2" presStyleIdx="0" presStyleCnt="7"/>
      <dgm:spPr/>
      <dgm:t>
        <a:bodyPr/>
        <a:lstStyle/>
        <a:p>
          <a:endParaRPr lang="zh-TW" altLang="en-US"/>
        </a:p>
      </dgm:t>
    </dgm:pt>
    <dgm:pt modelId="{2F69EAE4-A703-4B5E-BCCB-255F5FC0F777}" type="pres">
      <dgm:prSet presAssocID="{642E4B01-7111-49AD-B524-CCAF8C3E771D}" presName="hierChild4" presStyleCnt="0"/>
      <dgm:spPr/>
      <dgm:t>
        <a:bodyPr/>
        <a:lstStyle/>
        <a:p>
          <a:endParaRPr lang="zh-TW" altLang="en-US"/>
        </a:p>
      </dgm:t>
    </dgm:pt>
    <dgm:pt modelId="{EBC9AF0C-EF8F-4B06-A460-708B219689D7}" type="pres">
      <dgm:prSet presAssocID="{642E4B01-7111-49AD-B524-CCAF8C3E771D}" presName="hierChild5" presStyleCnt="0"/>
      <dgm:spPr/>
      <dgm:t>
        <a:bodyPr/>
        <a:lstStyle/>
        <a:p>
          <a:endParaRPr lang="zh-TW" altLang="en-US"/>
        </a:p>
      </dgm:t>
    </dgm:pt>
    <dgm:pt modelId="{D804D7C2-D29C-4843-A633-8DAABD6A466E}" type="pres">
      <dgm:prSet presAssocID="{04EFB72B-9B77-40A2-967E-B5FE812D0940}" presName="Name37" presStyleLbl="parChTrans1D2" presStyleIdx="1" presStyleCnt="10"/>
      <dgm:spPr/>
      <dgm:t>
        <a:bodyPr/>
        <a:lstStyle/>
        <a:p>
          <a:endParaRPr lang="zh-TW" altLang="en-US"/>
        </a:p>
      </dgm:t>
    </dgm:pt>
    <dgm:pt modelId="{50501959-BD8F-453C-9128-0E4E1250CC17}" type="pres">
      <dgm:prSet presAssocID="{1293D6AE-33C0-4CDB-971E-A4D8DE2ADF94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6D3858F-EB56-47BC-BD70-6E2CC2159F07}" type="pres">
      <dgm:prSet presAssocID="{1293D6AE-33C0-4CDB-971E-A4D8DE2ADF94}" presName="rootComposite" presStyleCnt="0"/>
      <dgm:spPr/>
      <dgm:t>
        <a:bodyPr/>
        <a:lstStyle/>
        <a:p>
          <a:endParaRPr lang="zh-TW" altLang="en-US"/>
        </a:p>
      </dgm:t>
    </dgm:pt>
    <dgm:pt modelId="{04DD2A04-24A6-4F36-9C95-FF5D15DB4728}" type="pres">
      <dgm:prSet presAssocID="{1293D6AE-33C0-4CDB-971E-A4D8DE2ADF94}" presName="rootText" presStyleLbl="node2" presStyleIdx="1" presStyleCnt="7" custScaleY="19889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2D9442B-55B3-4E98-9870-D885F2723F02}" type="pres">
      <dgm:prSet presAssocID="{1293D6AE-33C0-4CDB-971E-A4D8DE2ADF94}" presName="rootConnector" presStyleLbl="node2" presStyleIdx="1" presStyleCnt="7"/>
      <dgm:spPr/>
      <dgm:t>
        <a:bodyPr/>
        <a:lstStyle/>
        <a:p>
          <a:endParaRPr lang="zh-TW" altLang="en-US"/>
        </a:p>
      </dgm:t>
    </dgm:pt>
    <dgm:pt modelId="{83A7F804-AD2E-43F4-8762-DCE30F53A9C4}" type="pres">
      <dgm:prSet presAssocID="{1293D6AE-33C0-4CDB-971E-A4D8DE2ADF94}" presName="hierChild4" presStyleCnt="0"/>
      <dgm:spPr/>
      <dgm:t>
        <a:bodyPr/>
        <a:lstStyle/>
        <a:p>
          <a:endParaRPr lang="zh-TW" altLang="en-US"/>
        </a:p>
      </dgm:t>
    </dgm:pt>
    <dgm:pt modelId="{82681BA9-44E2-4041-B9B4-EE60A1D9AD0E}" type="pres">
      <dgm:prSet presAssocID="{1293D6AE-33C0-4CDB-971E-A4D8DE2ADF94}" presName="hierChild5" presStyleCnt="0"/>
      <dgm:spPr/>
      <dgm:t>
        <a:bodyPr/>
        <a:lstStyle/>
        <a:p>
          <a:endParaRPr lang="zh-TW" altLang="en-US"/>
        </a:p>
      </dgm:t>
    </dgm:pt>
    <dgm:pt modelId="{8C70B584-C5B1-4434-8D84-3C342F1ACB95}" type="pres">
      <dgm:prSet presAssocID="{84D69858-7B8E-4176-8549-32B42D26F554}" presName="Name37" presStyleLbl="parChTrans1D2" presStyleIdx="2" presStyleCnt="10"/>
      <dgm:spPr/>
      <dgm:t>
        <a:bodyPr/>
        <a:lstStyle/>
        <a:p>
          <a:endParaRPr lang="zh-TW" altLang="en-US"/>
        </a:p>
      </dgm:t>
    </dgm:pt>
    <dgm:pt modelId="{A3C99E7E-EEB0-4175-9E10-611636D611BD}" type="pres">
      <dgm:prSet presAssocID="{C5A75F21-9CFB-41E4-A080-2415DD57AB2B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0803CB52-086B-497E-8F40-49070A3F8FA8}" type="pres">
      <dgm:prSet presAssocID="{C5A75F21-9CFB-41E4-A080-2415DD57AB2B}" presName="rootComposite" presStyleCnt="0"/>
      <dgm:spPr/>
      <dgm:t>
        <a:bodyPr/>
        <a:lstStyle/>
        <a:p>
          <a:endParaRPr lang="zh-TW" altLang="en-US"/>
        </a:p>
      </dgm:t>
    </dgm:pt>
    <dgm:pt modelId="{D296A012-1801-4D26-AF9B-1B74AFF4AAE6}" type="pres">
      <dgm:prSet presAssocID="{C5A75F21-9CFB-41E4-A080-2415DD57AB2B}" presName="rootText" presStyleLbl="node2" presStyleIdx="2" presStyleCnt="7" custScaleY="19127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E06BE5D-F0FF-4B3C-98D2-2A251D6E4447}" type="pres">
      <dgm:prSet presAssocID="{C5A75F21-9CFB-41E4-A080-2415DD57AB2B}" presName="rootConnector" presStyleLbl="node2" presStyleIdx="2" presStyleCnt="7"/>
      <dgm:spPr/>
      <dgm:t>
        <a:bodyPr/>
        <a:lstStyle/>
        <a:p>
          <a:endParaRPr lang="zh-TW" altLang="en-US"/>
        </a:p>
      </dgm:t>
    </dgm:pt>
    <dgm:pt modelId="{E78A08DF-9990-4AFE-A7F1-E3FC8398B73B}" type="pres">
      <dgm:prSet presAssocID="{C5A75F21-9CFB-41E4-A080-2415DD57AB2B}" presName="hierChild4" presStyleCnt="0"/>
      <dgm:spPr/>
      <dgm:t>
        <a:bodyPr/>
        <a:lstStyle/>
        <a:p>
          <a:endParaRPr lang="zh-TW" altLang="en-US"/>
        </a:p>
      </dgm:t>
    </dgm:pt>
    <dgm:pt modelId="{90BF7A7F-F630-4738-AA14-CD41DC4D2019}" type="pres">
      <dgm:prSet presAssocID="{C5A75F21-9CFB-41E4-A080-2415DD57AB2B}" presName="hierChild5" presStyleCnt="0"/>
      <dgm:spPr/>
      <dgm:t>
        <a:bodyPr/>
        <a:lstStyle/>
        <a:p>
          <a:endParaRPr lang="zh-TW" altLang="en-US"/>
        </a:p>
      </dgm:t>
    </dgm:pt>
    <dgm:pt modelId="{1DFB1588-6FE5-44D9-BECA-88326D58958B}" type="pres">
      <dgm:prSet presAssocID="{9FE8154C-6D61-4570-8484-1E7D7A2EA92B}" presName="Name37" presStyleLbl="parChTrans1D2" presStyleIdx="3" presStyleCnt="10"/>
      <dgm:spPr/>
      <dgm:t>
        <a:bodyPr/>
        <a:lstStyle/>
        <a:p>
          <a:endParaRPr lang="zh-TW" altLang="en-US"/>
        </a:p>
      </dgm:t>
    </dgm:pt>
    <dgm:pt modelId="{06CD081F-5794-4BE1-AAAA-2CA8713FE6DC}" type="pres">
      <dgm:prSet presAssocID="{81E2817B-B40B-4A05-9A3A-DF98957D18D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388F4CFD-6760-4DD2-9539-58DACC41FC21}" type="pres">
      <dgm:prSet presAssocID="{81E2817B-B40B-4A05-9A3A-DF98957D18D9}" presName="rootComposite" presStyleCnt="0"/>
      <dgm:spPr/>
      <dgm:t>
        <a:bodyPr/>
        <a:lstStyle/>
        <a:p>
          <a:endParaRPr lang="zh-TW" altLang="en-US"/>
        </a:p>
      </dgm:t>
    </dgm:pt>
    <dgm:pt modelId="{9DB54939-C969-4B2F-8B9C-E5CC1D1CB84A}" type="pres">
      <dgm:prSet presAssocID="{81E2817B-B40B-4A05-9A3A-DF98957D18D9}" presName="rootText" presStyleLbl="node2" presStyleIdx="3" presStyleCnt="7" custScaleY="18390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62878C7-C748-4E5B-B943-E3F4CF2E3B30}" type="pres">
      <dgm:prSet presAssocID="{81E2817B-B40B-4A05-9A3A-DF98957D18D9}" presName="rootConnector" presStyleLbl="node2" presStyleIdx="3" presStyleCnt="7"/>
      <dgm:spPr/>
      <dgm:t>
        <a:bodyPr/>
        <a:lstStyle/>
        <a:p>
          <a:endParaRPr lang="zh-TW" altLang="en-US"/>
        </a:p>
      </dgm:t>
    </dgm:pt>
    <dgm:pt modelId="{EAE08AF2-5D9C-4D5F-AD25-840937DA4CF9}" type="pres">
      <dgm:prSet presAssocID="{81E2817B-B40B-4A05-9A3A-DF98957D18D9}" presName="hierChild4" presStyleCnt="0"/>
      <dgm:spPr/>
      <dgm:t>
        <a:bodyPr/>
        <a:lstStyle/>
        <a:p>
          <a:endParaRPr lang="zh-TW" altLang="en-US"/>
        </a:p>
      </dgm:t>
    </dgm:pt>
    <dgm:pt modelId="{C7C53A0B-A6BE-41FC-905A-8E0F238FA0A9}" type="pres">
      <dgm:prSet presAssocID="{81E2817B-B40B-4A05-9A3A-DF98957D18D9}" presName="hierChild5" presStyleCnt="0"/>
      <dgm:spPr/>
      <dgm:t>
        <a:bodyPr/>
        <a:lstStyle/>
        <a:p>
          <a:endParaRPr lang="zh-TW" altLang="en-US"/>
        </a:p>
      </dgm:t>
    </dgm:pt>
    <dgm:pt modelId="{279C0CC4-8A95-4323-BB23-B636EADFB78C}" type="pres">
      <dgm:prSet presAssocID="{91CBA53B-8532-4090-B18E-9B3C4D90ECF4}" presName="Name37" presStyleLbl="parChTrans1D2" presStyleIdx="4" presStyleCnt="10"/>
      <dgm:spPr/>
      <dgm:t>
        <a:bodyPr/>
        <a:lstStyle/>
        <a:p>
          <a:endParaRPr lang="zh-TW" altLang="en-US"/>
        </a:p>
      </dgm:t>
    </dgm:pt>
    <dgm:pt modelId="{70B87938-7A8B-4209-B24A-FFA09AEC539F}" type="pres">
      <dgm:prSet presAssocID="{89C0ADD1-F7B4-4ABD-8559-54DA0EF26898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5DFF7FC-C93B-4CE2-80D3-0623DF135C40}" type="pres">
      <dgm:prSet presAssocID="{89C0ADD1-F7B4-4ABD-8559-54DA0EF26898}" presName="rootComposite" presStyleCnt="0"/>
      <dgm:spPr/>
      <dgm:t>
        <a:bodyPr/>
        <a:lstStyle/>
        <a:p>
          <a:endParaRPr lang="zh-TW" altLang="en-US"/>
        </a:p>
      </dgm:t>
    </dgm:pt>
    <dgm:pt modelId="{1001785F-B898-44C4-8350-DFFB569F25A3}" type="pres">
      <dgm:prSet presAssocID="{89C0ADD1-F7B4-4ABD-8559-54DA0EF26898}" presName="rootText" presStyleLbl="node2" presStyleIdx="4" presStyleCnt="7" custScaleY="18295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CD00A3E-2972-4095-A48F-3D9B1FF9DC1C}" type="pres">
      <dgm:prSet presAssocID="{89C0ADD1-F7B4-4ABD-8559-54DA0EF26898}" presName="rootConnector" presStyleLbl="node2" presStyleIdx="4" presStyleCnt="7"/>
      <dgm:spPr/>
      <dgm:t>
        <a:bodyPr/>
        <a:lstStyle/>
        <a:p>
          <a:endParaRPr lang="zh-TW" altLang="en-US"/>
        </a:p>
      </dgm:t>
    </dgm:pt>
    <dgm:pt modelId="{076ACC9F-C882-4836-9E6F-2AAFE95086E8}" type="pres">
      <dgm:prSet presAssocID="{89C0ADD1-F7B4-4ABD-8559-54DA0EF26898}" presName="hierChild4" presStyleCnt="0"/>
      <dgm:spPr/>
      <dgm:t>
        <a:bodyPr/>
        <a:lstStyle/>
        <a:p>
          <a:endParaRPr lang="zh-TW" altLang="en-US"/>
        </a:p>
      </dgm:t>
    </dgm:pt>
    <dgm:pt modelId="{C6B44863-7270-494C-B3D6-6A44A6DF8A49}" type="pres">
      <dgm:prSet presAssocID="{89C0ADD1-F7B4-4ABD-8559-54DA0EF26898}" presName="hierChild5" presStyleCnt="0"/>
      <dgm:spPr/>
      <dgm:t>
        <a:bodyPr/>
        <a:lstStyle/>
        <a:p>
          <a:endParaRPr lang="zh-TW" altLang="en-US"/>
        </a:p>
      </dgm:t>
    </dgm:pt>
    <dgm:pt modelId="{807EB502-5A5A-499C-884B-3851A92B40BA}" type="pres">
      <dgm:prSet presAssocID="{24F6273E-113B-450E-A4CE-4EB0C5601450}" presName="Name37" presStyleLbl="parChTrans1D2" presStyleIdx="5" presStyleCnt="10"/>
      <dgm:spPr/>
      <dgm:t>
        <a:bodyPr/>
        <a:lstStyle/>
        <a:p>
          <a:endParaRPr lang="zh-TW" altLang="en-US"/>
        </a:p>
      </dgm:t>
    </dgm:pt>
    <dgm:pt modelId="{67462C17-45A7-4905-8947-B6E1FAF6FEC5}" type="pres">
      <dgm:prSet presAssocID="{FA318E93-36B4-4602-8C4D-76EB9932CBC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972E432-4E05-4F08-8AED-8BC4599BB6A3}" type="pres">
      <dgm:prSet presAssocID="{FA318E93-36B4-4602-8C4D-76EB9932CBC9}" presName="rootComposite" presStyleCnt="0"/>
      <dgm:spPr/>
      <dgm:t>
        <a:bodyPr/>
        <a:lstStyle/>
        <a:p>
          <a:endParaRPr lang="zh-TW" altLang="en-US"/>
        </a:p>
      </dgm:t>
    </dgm:pt>
    <dgm:pt modelId="{2C1F3965-8435-48CD-9395-83601FC545E1}" type="pres">
      <dgm:prSet presAssocID="{FA318E93-36B4-4602-8C4D-76EB9932CBC9}" presName="rootText" presStyleLbl="node2" presStyleIdx="5" presStyleCnt="7" custScaleY="18166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18C3443-810F-48C6-A2B1-75E74B0D1E66}" type="pres">
      <dgm:prSet presAssocID="{FA318E93-36B4-4602-8C4D-76EB9932CBC9}" presName="rootConnector" presStyleLbl="node2" presStyleIdx="5" presStyleCnt="7"/>
      <dgm:spPr/>
      <dgm:t>
        <a:bodyPr/>
        <a:lstStyle/>
        <a:p>
          <a:endParaRPr lang="zh-TW" altLang="en-US"/>
        </a:p>
      </dgm:t>
    </dgm:pt>
    <dgm:pt modelId="{A3D8738B-2960-4CE6-85A8-E9339957D257}" type="pres">
      <dgm:prSet presAssocID="{FA318E93-36B4-4602-8C4D-76EB9932CBC9}" presName="hierChild4" presStyleCnt="0"/>
      <dgm:spPr/>
      <dgm:t>
        <a:bodyPr/>
        <a:lstStyle/>
        <a:p>
          <a:endParaRPr lang="zh-TW" altLang="en-US"/>
        </a:p>
      </dgm:t>
    </dgm:pt>
    <dgm:pt modelId="{6798526C-2059-4090-96EE-E520FA8A7998}" type="pres">
      <dgm:prSet presAssocID="{FA318E93-36B4-4602-8C4D-76EB9932CBC9}" presName="hierChild5" presStyleCnt="0"/>
      <dgm:spPr/>
      <dgm:t>
        <a:bodyPr/>
        <a:lstStyle/>
        <a:p>
          <a:endParaRPr lang="zh-TW" altLang="en-US"/>
        </a:p>
      </dgm:t>
    </dgm:pt>
    <dgm:pt modelId="{5FA16BBC-E5B4-4C2E-8B78-32892DDD98C8}" type="pres">
      <dgm:prSet presAssocID="{6805A77C-8003-439C-BB0B-1DA1A6CD6238}" presName="Name37" presStyleLbl="parChTrans1D2" presStyleIdx="6" presStyleCnt="10"/>
      <dgm:spPr/>
      <dgm:t>
        <a:bodyPr/>
        <a:lstStyle/>
        <a:p>
          <a:endParaRPr lang="zh-TW" altLang="en-US"/>
        </a:p>
      </dgm:t>
    </dgm:pt>
    <dgm:pt modelId="{1F4AB3E4-D465-4A25-B195-08868D409215}" type="pres">
      <dgm:prSet presAssocID="{EA7E2C60-2875-493D-9674-F001B403AC82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E5B5EFDE-ED7A-4724-98CE-35EA9E313E85}" type="pres">
      <dgm:prSet presAssocID="{EA7E2C60-2875-493D-9674-F001B403AC82}" presName="rootComposite" presStyleCnt="0"/>
      <dgm:spPr/>
      <dgm:t>
        <a:bodyPr/>
        <a:lstStyle/>
        <a:p>
          <a:endParaRPr lang="zh-TW" altLang="en-US"/>
        </a:p>
      </dgm:t>
    </dgm:pt>
    <dgm:pt modelId="{4A221562-9146-4F99-8F3B-0229729D0762}" type="pres">
      <dgm:prSet presAssocID="{EA7E2C60-2875-493D-9674-F001B403AC82}" presName="rootText" presStyleLbl="node2" presStyleIdx="6" presStyleCnt="7" custScaleY="17811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C70B3B6-8BE9-4809-AF7E-6D13E6BA7C9D}" type="pres">
      <dgm:prSet presAssocID="{EA7E2C60-2875-493D-9674-F001B403AC82}" presName="rootConnector" presStyleLbl="node2" presStyleIdx="6" presStyleCnt="7"/>
      <dgm:spPr/>
      <dgm:t>
        <a:bodyPr/>
        <a:lstStyle/>
        <a:p>
          <a:endParaRPr lang="zh-TW" altLang="en-US"/>
        </a:p>
      </dgm:t>
    </dgm:pt>
    <dgm:pt modelId="{5D3E2376-C972-4085-9FC2-4287858F749C}" type="pres">
      <dgm:prSet presAssocID="{EA7E2C60-2875-493D-9674-F001B403AC82}" presName="hierChild4" presStyleCnt="0"/>
      <dgm:spPr/>
      <dgm:t>
        <a:bodyPr/>
        <a:lstStyle/>
        <a:p>
          <a:endParaRPr lang="zh-TW" altLang="en-US"/>
        </a:p>
      </dgm:t>
    </dgm:pt>
    <dgm:pt modelId="{5615AA9D-8292-4FC9-A7DB-C20EB9C4AEC2}" type="pres">
      <dgm:prSet presAssocID="{EA7E2C60-2875-493D-9674-F001B403AC82}" presName="hierChild5" presStyleCnt="0"/>
      <dgm:spPr/>
      <dgm:t>
        <a:bodyPr/>
        <a:lstStyle/>
        <a:p>
          <a:endParaRPr lang="zh-TW" altLang="en-US"/>
        </a:p>
      </dgm:t>
    </dgm:pt>
    <dgm:pt modelId="{FD455100-FAF4-47FF-AC62-1F1C7B29A67A}" type="pres">
      <dgm:prSet presAssocID="{CB8F4793-4C5B-4679-BC68-F8C693556D80}" presName="hierChild3" presStyleCnt="0"/>
      <dgm:spPr/>
      <dgm:t>
        <a:bodyPr/>
        <a:lstStyle/>
        <a:p>
          <a:endParaRPr lang="zh-TW" altLang="en-US"/>
        </a:p>
      </dgm:t>
    </dgm:pt>
    <dgm:pt modelId="{A6388A93-982B-4D89-890D-E40FBCBEB411}" type="pres">
      <dgm:prSet presAssocID="{C2F121C5-5B32-4E2F-9CB5-85ECC2A72454}" presName="Name111" presStyleLbl="parChTrans1D2" presStyleIdx="7" presStyleCnt="10"/>
      <dgm:spPr/>
      <dgm:t>
        <a:bodyPr/>
        <a:lstStyle/>
        <a:p>
          <a:endParaRPr lang="zh-TW" altLang="en-US"/>
        </a:p>
      </dgm:t>
    </dgm:pt>
    <dgm:pt modelId="{996B4BED-60E4-41D8-9CCD-EA14111E1F00}" type="pres">
      <dgm:prSet presAssocID="{6CA5ACA7-4EFF-4740-99CF-9D1C6AD36B4C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5A780A1-CB2F-422D-903B-B240EBBB2096}" type="pres">
      <dgm:prSet presAssocID="{6CA5ACA7-4EFF-4740-99CF-9D1C6AD36B4C}" presName="rootComposite3" presStyleCnt="0"/>
      <dgm:spPr/>
      <dgm:t>
        <a:bodyPr/>
        <a:lstStyle/>
        <a:p>
          <a:endParaRPr lang="zh-TW" altLang="en-US"/>
        </a:p>
      </dgm:t>
    </dgm:pt>
    <dgm:pt modelId="{3BAF1C4E-0FF6-49D1-A3FE-578AA9F8791F}" type="pres">
      <dgm:prSet presAssocID="{6CA5ACA7-4EFF-4740-99CF-9D1C6AD36B4C}" presName="rootText3" presStyleLbl="asst1" presStyleIdx="0" presStyleCnt="3" custLinFactY="34102" custLinFactNeighborX="88377" custLinFactNeighborY="1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868B7E8-C570-4C57-9EB2-7F9445DB7098}" type="pres">
      <dgm:prSet presAssocID="{6CA5ACA7-4EFF-4740-99CF-9D1C6AD36B4C}" presName="rootConnector3" presStyleLbl="asst1" presStyleIdx="0" presStyleCnt="3"/>
      <dgm:spPr/>
      <dgm:t>
        <a:bodyPr/>
        <a:lstStyle/>
        <a:p>
          <a:endParaRPr lang="zh-TW" altLang="en-US"/>
        </a:p>
      </dgm:t>
    </dgm:pt>
    <dgm:pt modelId="{305B8DE9-3BF6-4176-8924-F4A49BD9D46B}" type="pres">
      <dgm:prSet presAssocID="{6CA5ACA7-4EFF-4740-99CF-9D1C6AD36B4C}" presName="hierChild6" presStyleCnt="0"/>
      <dgm:spPr/>
      <dgm:t>
        <a:bodyPr/>
        <a:lstStyle/>
        <a:p>
          <a:endParaRPr lang="zh-TW" altLang="en-US"/>
        </a:p>
      </dgm:t>
    </dgm:pt>
    <dgm:pt modelId="{9AB7908E-83A6-4028-92DF-C4B5B2DC2E3C}" type="pres">
      <dgm:prSet presAssocID="{6CA5ACA7-4EFF-4740-99CF-9D1C6AD36B4C}" presName="hierChild7" presStyleCnt="0"/>
      <dgm:spPr/>
      <dgm:t>
        <a:bodyPr/>
        <a:lstStyle/>
        <a:p>
          <a:endParaRPr lang="zh-TW" altLang="en-US"/>
        </a:p>
      </dgm:t>
    </dgm:pt>
    <dgm:pt modelId="{0F384993-2AAB-4B1A-985E-AC15B1307B15}" type="pres">
      <dgm:prSet presAssocID="{7195AEEE-0F58-4D43-8409-A44799497D3B}" presName="Name111" presStyleLbl="parChTrans1D2" presStyleIdx="8" presStyleCnt="10"/>
      <dgm:spPr/>
      <dgm:t>
        <a:bodyPr/>
        <a:lstStyle/>
        <a:p>
          <a:endParaRPr lang="zh-TW" altLang="en-US"/>
        </a:p>
      </dgm:t>
    </dgm:pt>
    <dgm:pt modelId="{BDF5CE90-0535-4D9E-B01B-76EC82DDB3D4}" type="pres">
      <dgm:prSet presAssocID="{DB8AB329-3D8E-4948-827E-4F98651BF40F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376A52DD-9CDC-49C4-9A7F-86CA3BA61CF3}" type="pres">
      <dgm:prSet presAssocID="{DB8AB329-3D8E-4948-827E-4F98651BF40F}" presName="rootComposite3" presStyleCnt="0"/>
      <dgm:spPr/>
      <dgm:t>
        <a:bodyPr/>
        <a:lstStyle/>
        <a:p>
          <a:endParaRPr lang="zh-TW" altLang="en-US"/>
        </a:p>
      </dgm:t>
    </dgm:pt>
    <dgm:pt modelId="{6F4E5CC0-6B2C-425B-8F00-3ADA0A464128}" type="pres">
      <dgm:prSet presAssocID="{DB8AB329-3D8E-4948-827E-4F98651BF40F}" presName="rootText3" presStyleLbl="asst1" presStyleIdx="1" presStyleCnt="3" custScaleX="190577" custLinFactNeighborX="17681" custLinFactNeighborY="-317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E8F9F01-BE6B-4E2B-A58B-AD765CBC8B3B}" type="pres">
      <dgm:prSet presAssocID="{DB8AB329-3D8E-4948-827E-4F98651BF40F}" presName="rootConnector3" presStyleLbl="asst1" presStyleIdx="1" presStyleCnt="3"/>
      <dgm:spPr/>
      <dgm:t>
        <a:bodyPr/>
        <a:lstStyle/>
        <a:p>
          <a:endParaRPr lang="zh-TW" altLang="en-US"/>
        </a:p>
      </dgm:t>
    </dgm:pt>
    <dgm:pt modelId="{C331EF52-6994-4847-8D25-F44CD38178B2}" type="pres">
      <dgm:prSet presAssocID="{DB8AB329-3D8E-4948-827E-4F98651BF40F}" presName="hierChild6" presStyleCnt="0"/>
      <dgm:spPr/>
      <dgm:t>
        <a:bodyPr/>
        <a:lstStyle/>
        <a:p>
          <a:endParaRPr lang="zh-TW" altLang="en-US"/>
        </a:p>
      </dgm:t>
    </dgm:pt>
    <dgm:pt modelId="{CBB85729-8257-4555-AB25-EFEE05EFE98D}" type="pres">
      <dgm:prSet presAssocID="{DB8AB329-3D8E-4948-827E-4F98651BF40F}" presName="hierChild7" presStyleCnt="0"/>
      <dgm:spPr/>
      <dgm:t>
        <a:bodyPr/>
        <a:lstStyle/>
        <a:p>
          <a:endParaRPr lang="zh-TW" altLang="en-US"/>
        </a:p>
      </dgm:t>
    </dgm:pt>
    <dgm:pt modelId="{32F85D92-A332-4EEF-B38C-EC83CDEE5BF7}" type="pres">
      <dgm:prSet presAssocID="{BBE3D3DB-59F8-447B-AF5A-FD563A1B4CCC}" presName="Name111" presStyleLbl="parChTrans1D2" presStyleIdx="9" presStyleCnt="10"/>
      <dgm:spPr/>
      <dgm:t>
        <a:bodyPr/>
        <a:lstStyle/>
        <a:p>
          <a:endParaRPr lang="zh-TW" altLang="en-US"/>
        </a:p>
      </dgm:t>
    </dgm:pt>
    <dgm:pt modelId="{5360314B-37F7-4DFC-A0DC-56D2CB42DA3A}" type="pres">
      <dgm:prSet presAssocID="{02BF54CB-7726-4211-8F2C-2B07E3F6ABFC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1900C23-FA7F-4FFF-A656-C4A3FE700249}" type="pres">
      <dgm:prSet presAssocID="{02BF54CB-7726-4211-8F2C-2B07E3F6ABFC}" presName="rootComposite3" presStyleCnt="0"/>
      <dgm:spPr/>
      <dgm:t>
        <a:bodyPr/>
        <a:lstStyle/>
        <a:p>
          <a:endParaRPr lang="zh-TW" altLang="en-US"/>
        </a:p>
      </dgm:t>
    </dgm:pt>
    <dgm:pt modelId="{B19CE06F-F3AD-4A57-91F8-7EE7DE8A4774}" type="pres">
      <dgm:prSet presAssocID="{02BF54CB-7726-4211-8F2C-2B07E3F6ABFC}" presName="rootText3" presStyleLbl="asst1" presStyleIdx="2" presStyleCnt="3" custScaleX="194094" custLinFactY="-43101" custLinFactNeighborX="-11630" custLinFactNeighborY="-1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A44BB5C-8EFB-473E-99A2-CD90C237787F}" type="pres">
      <dgm:prSet presAssocID="{02BF54CB-7726-4211-8F2C-2B07E3F6ABFC}" presName="rootConnector3" presStyleLbl="asst1" presStyleIdx="2" presStyleCnt="3"/>
      <dgm:spPr/>
      <dgm:t>
        <a:bodyPr/>
        <a:lstStyle/>
        <a:p>
          <a:endParaRPr lang="zh-TW" altLang="en-US"/>
        </a:p>
      </dgm:t>
    </dgm:pt>
    <dgm:pt modelId="{189A7F49-C5A7-4A8F-9977-52399D4C7BD1}" type="pres">
      <dgm:prSet presAssocID="{02BF54CB-7726-4211-8F2C-2B07E3F6ABFC}" presName="hierChild6" presStyleCnt="0"/>
      <dgm:spPr/>
      <dgm:t>
        <a:bodyPr/>
        <a:lstStyle/>
        <a:p>
          <a:endParaRPr lang="zh-TW" altLang="en-US"/>
        </a:p>
      </dgm:t>
    </dgm:pt>
    <dgm:pt modelId="{B200BA97-5751-4F61-B957-33854E84D64F}" type="pres">
      <dgm:prSet presAssocID="{02BF54CB-7726-4211-8F2C-2B07E3F6ABFC}" presName="hierChild7" presStyleCnt="0"/>
      <dgm:spPr/>
      <dgm:t>
        <a:bodyPr/>
        <a:lstStyle/>
        <a:p>
          <a:endParaRPr lang="zh-TW" altLang="en-US"/>
        </a:p>
      </dgm:t>
    </dgm:pt>
  </dgm:ptLst>
  <dgm:cxnLst>
    <dgm:cxn modelId="{E1657C35-6436-4763-A2B3-483FBD3BB6DE}" type="presOf" srcId="{81E2817B-B40B-4A05-9A3A-DF98957D18D9}" destId="{B62878C7-C748-4E5B-B943-E3F4CF2E3B30}" srcOrd="1" destOrd="0" presId="urn:microsoft.com/office/officeart/2005/8/layout/orgChart1"/>
    <dgm:cxn modelId="{5BF12BF9-E565-41BB-AC7F-644A517CFC58}" type="presOf" srcId="{642E4B01-7111-49AD-B524-CCAF8C3E771D}" destId="{079A9EE4-9393-427D-A9C2-FB08A23D0837}" srcOrd="1" destOrd="0" presId="urn:microsoft.com/office/officeart/2005/8/layout/orgChart1"/>
    <dgm:cxn modelId="{6DA2CAA0-3763-42A0-A83B-54A71AAE01B6}" type="presOf" srcId="{04EFB72B-9B77-40A2-967E-B5FE812D0940}" destId="{D804D7C2-D29C-4843-A633-8DAABD6A466E}" srcOrd="0" destOrd="0" presId="urn:microsoft.com/office/officeart/2005/8/layout/orgChart1"/>
    <dgm:cxn modelId="{ACE3A4C8-CDD4-4CBE-B09E-A596C50A3206}" type="presOf" srcId="{50F7BA45-6EE1-4EE5-B06F-7B3767EC1CD2}" destId="{6A76DE37-CD07-4221-A63A-24A0483667B8}" srcOrd="0" destOrd="0" presId="urn:microsoft.com/office/officeart/2005/8/layout/orgChart1"/>
    <dgm:cxn modelId="{D017E532-FF27-4A1B-87F1-C5F622E9BB32}" srcId="{CB8F4793-4C5B-4679-BC68-F8C693556D80}" destId="{6CA5ACA7-4EFF-4740-99CF-9D1C6AD36B4C}" srcOrd="0" destOrd="0" parTransId="{C2F121C5-5B32-4E2F-9CB5-85ECC2A72454}" sibTransId="{B67BB879-D8C7-4BF1-AE6B-60774435DC19}"/>
    <dgm:cxn modelId="{E52ADBA9-83C9-46F9-949C-5F1899AA5C8F}" type="presOf" srcId="{89C0ADD1-F7B4-4ABD-8559-54DA0EF26898}" destId="{1001785F-B898-44C4-8350-DFFB569F25A3}" srcOrd="0" destOrd="0" presId="urn:microsoft.com/office/officeart/2005/8/layout/orgChart1"/>
    <dgm:cxn modelId="{03E6A24F-E910-42DB-A319-6F601445B6E5}" type="presOf" srcId="{C2F121C5-5B32-4E2F-9CB5-85ECC2A72454}" destId="{A6388A93-982B-4D89-890D-E40FBCBEB411}" srcOrd="0" destOrd="0" presId="urn:microsoft.com/office/officeart/2005/8/layout/orgChart1"/>
    <dgm:cxn modelId="{EE6E9738-02AA-4B72-A44A-86DCEFB03169}" srcId="{63F75312-0734-4BE9-A948-09932B38CF23}" destId="{CB8F4793-4C5B-4679-BC68-F8C693556D80}" srcOrd="0" destOrd="0" parTransId="{4ABD91CE-0908-43A3-972B-9B2EE2D37FDF}" sibTransId="{A0B4F794-E0F5-425B-9146-F390646EF0CD}"/>
    <dgm:cxn modelId="{6868E063-C230-4525-94D8-E4D3C87304DD}" type="presOf" srcId="{C5A75F21-9CFB-41E4-A080-2415DD57AB2B}" destId="{6E06BE5D-F0FF-4B3C-98D2-2A251D6E4447}" srcOrd="1" destOrd="0" presId="urn:microsoft.com/office/officeart/2005/8/layout/orgChart1"/>
    <dgm:cxn modelId="{733DBE98-1097-4373-A234-741FD461D523}" type="presOf" srcId="{24F6273E-113B-450E-A4CE-4EB0C5601450}" destId="{807EB502-5A5A-499C-884B-3851A92B40BA}" srcOrd="0" destOrd="0" presId="urn:microsoft.com/office/officeart/2005/8/layout/orgChart1"/>
    <dgm:cxn modelId="{26865759-502C-4FCB-8166-D8EEDB8CC3A0}" type="presOf" srcId="{81E2817B-B40B-4A05-9A3A-DF98957D18D9}" destId="{9DB54939-C969-4B2F-8B9C-E5CC1D1CB84A}" srcOrd="0" destOrd="0" presId="urn:microsoft.com/office/officeart/2005/8/layout/orgChart1"/>
    <dgm:cxn modelId="{0FCFCCFE-A4E8-4AD8-8596-CB4CA8C34120}" srcId="{CB8F4793-4C5B-4679-BC68-F8C693556D80}" destId="{DB8AB329-3D8E-4948-827E-4F98651BF40F}" srcOrd="8" destOrd="0" parTransId="{7195AEEE-0F58-4D43-8409-A44799497D3B}" sibTransId="{591CB645-1767-49CB-A071-F908C80D7535}"/>
    <dgm:cxn modelId="{0BF87B0F-0625-4CE4-88A3-3164ADEBE153}" type="presOf" srcId="{EA7E2C60-2875-493D-9674-F001B403AC82}" destId="{4A221562-9146-4F99-8F3B-0229729D0762}" srcOrd="0" destOrd="0" presId="urn:microsoft.com/office/officeart/2005/8/layout/orgChart1"/>
    <dgm:cxn modelId="{8D66E119-2E2B-4784-9FCA-83D51996A320}" type="presOf" srcId="{02BF54CB-7726-4211-8F2C-2B07E3F6ABFC}" destId="{DA44BB5C-8EFB-473E-99A2-CD90C237787F}" srcOrd="1" destOrd="0" presId="urn:microsoft.com/office/officeart/2005/8/layout/orgChart1"/>
    <dgm:cxn modelId="{241A6C6B-BC42-4E27-95BA-4580EBD06B1B}" type="presOf" srcId="{84D69858-7B8E-4176-8549-32B42D26F554}" destId="{8C70B584-C5B1-4434-8D84-3C342F1ACB95}" srcOrd="0" destOrd="0" presId="urn:microsoft.com/office/officeart/2005/8/layout/orgChart1"/>
    <dgm:cxn modelId="{1D54C7B7-E90C-46A0-942C-4713F621F77A}" srcId="{CB8F4793-4C5B-4679-BC68-F8C693556D80}" destId="{642E4B01-7111-49AD-B524-CCAF8C3E771D}" srcOrd="1" destOrd="0" parTransId="{50F7BA45-6EE1-4EE5-B06F-7B3767EC1CD2}" sibTransId="{15EBFE2B-3113-417F-9871-8D8A15F1530B}"/>
    <dgm:cxn modelId="{3B483645-E607-4B94-BF3A-6B71C233C012}" type="presOf" srcId="{6805A77C-8003-439C-BB0B-1DA1A6CD6238}" destId="{5FA16BBC-E5B4-4C2E-8B78-32892DDD98C8}" srcOrd="0" destOrd="0" presId="urn:microsoft.com/office/officeart/2005/8/layout/orgChart1"/>
    <dgm:cxn modelId="{366FCB5D-8B44-49FE-9BD8-67D20BF33E7A}" type="presOf" srcId="{FA318E93-36B4-4602-8C4D-76EB9932CBC9}" destId="{2C1F3965-8435-48CD-9395-83601FC545E1}" srcOrd="0" destOrd="0" presId="urn:microsoft.com/office/officeart/2005/8/layout/orgChart1"/>
    <dgm:cxn modelId="{3FFE0CEA-C026-4065-A97A-E793374A9EA2}" type="presOf" srcId="{DB8AB329-3D8E-4948-827E-4F98651BF40F}" destId="{7E8F9F01-BE6B-4E2B-A58B-AD765CBC8B3B}" srcOrd="1" destOrd="0" presId="urn:microsoft.com/office/officeart/2005/8/layout/orgChart1"/>
    <dgm:cxn modelId="{63B14A40-30B8-4BB0-8069-0354A1A49870}" type="presOf" srcId="{DB8AB329-3D8E-4948-827E-4F98651BF40F}" destId="{6F4E5CC0-6B2C-425B-8F00-3ADA0A464128}" srcOrd="0" destOrd="0" presId="urn:microsoft.com/office/officeart/2005/8/layout/orgChart1"/>
    <dgm:cxn modelId="{E68C3858-0847-4681-96D6-99CB71912613}" type="presOf" srcId="{EA7E2C60-2875-493D-9674-F001B403AC82}" destId="{6C70B3B6-8BE9-4809-AF7E-6D13E6BA7C9D}" srcOrd="1" destOrd="0" presId="urn:microsoft.com/office/officeart/2005/8/layout/orgChart1"/>
    <dgm:cxn modelId="{039911BD-D217-4628-BF0E-6AA815702EF2}" type="presOf" srcId="{CB8F4793-4C5B-4679-BC68-F8C693556D80}" destId="{0C3314F6-F6E8-420C-8A5B-8E7708FE4D9D}" srcOrd="0" destOrd="0" presId="urn:microsoft.com/office/officeart/2005/8/layout/orgChart1"/>
    <dgm:cxn modelId="{18178330-5B8B-4819-8247-A9A46A5403BF}" type="presOf" srcId="{63F75312-0734-4BE9-A948-09932B38CF23}" destId="{7F287982-97FF-417E-BD2C-9BC996C75087}" srcOrd="0" destOrd="0" presId="urn:microsoft.com/office/officeart/2005/8/layout/orgChart1"/>
    <dgm:cxn modelId="{D5BCED4A-3779-4098-97D9-BA88824EE8B0}" srcId="{CB8F4793-4C5B-4679-BC68-F8C693556D80}" destId="{C5A75F21-9CFB-41E4-A080-2415DD57AB2B}" srcOrd="3" destOrd="0" parTransId="{84D69858-7B8E-4176-8549-32B42D26F554}" sibTransId="{07136CCC-71BA-4711-84A9-6B61F9D2CAF9}"/>
    <dgm:cxn modelId="{F97D5DB3-E7CD-4389-927C-5872C1969526}" type="presOf" srcId="{642E4B01-7111-49AD-B524-CCAF8C3E771D}" destId="{AF23CFCE-58FF-4A38-94C4-100162E7A2E0}" srcOrd="0" destOrd="0" presId="urn:microsoft.com/office/officeart/2005/8/layout/orgChart1"/>
    <dgm:cxn modelId="{6FD9FCB4-7255-4BAB-A91E-BDD1A3CD3FD1}" type="presOf" srcId="{6CA5ACA7-4EFF-4740-99CF-9D1C6AD36B4C}" destId="{1868B7E8-C570-4C57-9EB2-7F9445DB7098}" srcOrd="1" destOrd="0" presId="urn:microsoft.com/office/officeart/2005/8/layout/orgChart1"/>
    <dgm:cxn modelId="{432724E1-8F85-40F7-94CA-E3684959D48E}" type="presOf" srcId="{6CA5ACA7-4EFF-4740-99CF-9D1C6AD36B4C}" destId="{3BAF1C4E-0FF6-49D1-A3FE-578AA9F8791F}" srcOrd="0" destOrd="0" presId="urn:microsoft.com/office/officeart/2005/8/layout/orgChart1"/>
    <dgm:cxn modelId="{984CA92C-0BA0-4991-9957-3373680259E2}" type="presOf" srcId="{9FE8154C-6D61-4570-8484-1E7D7A2EA92B}" destId="{1DFB1588-6FE5-44D9-BECA-88326D58958B}" srcOrd="0" destOrd="0" presId="urn:microsoft.com/office/officeart/2005/8/layout/orgChart1"/>
    <dgm:cxn modelId="{C5DE83D0-4E4B-458E-BEB7-C0D1150F66EA}" srcId="{CB8F4793-4C5B-4679-BC68-F8C693556D80}" destId="{EA7E2C60-2875-493D-9674-F001B403AC82}" srcOrd="7" destOrd="0" parTransId="{6805A77C-8003-439C-BB0B-1DA1A6CD6238}" sibTransId="{8743409A-7144-4C7C-8984-EFDC279BA1D4}"/>
    <dgm:cxn modelId="{6E94B613-497B-41DC-B36A-504A7CF21D15}" type="presOf" srcId="{89C0ADD1-F7B4-4ABD-8559-54DA0EF26898}" destId="{9CD00A3E-2972-4095-A48F-3D9B1FF9DC1C}" srcOrd="1" destOrd="0" presId="urn:microsoft.com/office/officeart/2005/8/layout/orgChart1"/>
    <dgm:cxn modelId="{B515650B-0525-4D64-BCA0-93B05FAB740C}" srcId="{CB8F4793-4C5B-4679-BC68-F8C693556D80}" destId="{FA318E93-36B4-4602-8C4D-76EB9932CBC9}" srcOrd="6" destOrd="0" parTransId="{24F6273E-113B-450E-A4CE-4EB0C5601450}" sibTransId="{FB184936-F673-4728-9188-CFD526873E12}"/>
    <dgm:cxn modelId="{7C1A08B0-9D0B-49E6-93A6-2CDF8BB3B3FD}" srcId="{CB8F4793-4C5B-4679-BC68-F8C693556D80}" destId="{89C0ADD1-F7B4-4ABD-8559-54DA0EF26898}" srcOrd="5" destOrd="0" parTransId="{91CBA53B-8532-4090-B18E-9B3C4D90ECF4}" sibTransId="{58E3CCBC-8BA3-40A9-94D3-0C479EB9B26F}"/>
    <dgm:cxn modelId="{3D1F45E9-7ABA-478C-80E4-CE7B0D1863B0}" type="presOf" srcId="{FA318E93-36B4-4602-8C4D-76EB9932CBC9}" destId="{318C3443-810F-48C6-A2B1-75E74B0D1E66}" srcOrd="1" destOrd="0" presId="urn:microsoft.com/office/officeart/2005/8/layout/orgChart1"/>
    <dgm:cxn modelId="{9F4E1300-2952-4C7E-B615-6246D9AFF4C9}" type="presOf" srcId="{7195AEEE-0F58-4D43-8409-A44799497D3B}" destId="{0F384993-2AAB-4B1A-985E-AC15B1307B15}" srcOrd="0" destOrd="0" presId="urn:microsoft.com/office/officeart/2005/8/layout/orgChart1"/>
    <dgm:cxn modelId="{F2B8D5CC-B8D3-4D95-8B62-A3F373769A6A}" type="presOf" srcId="{91CBA53B-8532-4090-B18E-9B3C4D90ECF4}" destId="{279C0CC4-8A95-4323-BB23-B636EADFB78C}" srcOrd="0" destOrd="0" presId="urn:microsoft.com/office/officeart/2005/8/layout/orgChart1"/>
    <dgm:cxn modelId="{66E8F304-4088-4353-8035-0ECABF532025}" type="presOf" srcId="{1293D6AE-33C0-4CDB-971E-A4D8DE2ADF94}" destId="{04DD2A04-24A6-4F36-9C95-FF5D15DB4728}" srcOrd="0" destOrd="0" presId="urn:microsoft.com/office/officeart/2005/8/layout/orgChart1"/>
    <dgm:cxn modelId="{DF79BDD2-A7F4-41BD-830D-F69799274EC5}" srcId="{CB8F4793-4C5B-4679-BC68-F8C693556D80}" destId="{1293D6AE-33C0-4CDB-971E-A4D8DE2ADF94}" srcOrd="2" destOrd="0" parTransId="{04EFB72B-9B77-40A2-967E-B5FE812D0940}" sibTransId="{A4C29002-367B-4391-B342-327409B1A25C}"/>
    <dgm:cxn modelId="{31AE4B8A-529F-455B-957B-F5DD6B910715}" type="presOf" srcId="{C5A75F21-9CFB-41E4-A080-2415DD57AB2B}" destId="{D296A012-1801-4D26-AF9B-1B74AFF4AAE6}" srcOrd="0" destOrd="0" presId="urn:microsoft.com/office/officeart/2005/8/layout/orgChart1"/>
    <dgm:cxn modelId="{F123A7EB-8FA4-4A24-9AA7-7A836A8FF9B8}" type="presOf" srcId="{1293D6AE-33C0-4CDB-971E-A4D8DE2ADF94}" destId="{42D9442B-55B3-4E98-9870-D885F2723F02}" srcOrd="1" destOrd="0" presId="urn:microsoft.com/office/officeart/2005/8/layout/orgChart1"/>
    <dgm:cxn modelId="{90DE81B3-A4FF-48BA-9267-7371BFDE98AB}" type="presOf" srcId="{CB8F4793-4C5B-4679-BC68-F8C693556D80}" destId="{946AC882-FBFC-42B4-9848-94183AEDAA15}" srcOrd="1" destOrd="0" presId="urn:microsoft.com/office/officeart/2005/8/layout/orgChart1"/>
    <dgm:cxn modelId="{FE6BB266-3407-4550-BCA0-7D823D4FD399}" srcId="{CB8F4793-4C5B-4679-BC68-F8C693556D80}" destId="{02BF54CB-7726-4211-8F2C-2B07E3F6ABFC}" srcOrd="9" destOrd="0" parTransId="{BBE3D3DB-59F8-447B-AF5A-FD563A1B4CCC}" sibTransId="{03B944FC-E3EC-43FF-BCB8-A0A4E22635BC}"/>
    <dgm:cxn modelId="{0AFC7616-49B0-4561-9BF0-7FCAE248599D}" type="presOf" srcId="{BBE3D3DB-59F8-447B-AF5A-FD563A1B4CCC}" destId="{32F85D92-A332-4EEF-B38C-EC83CDEE5BF7}" srcOrd="0" destOrd="0" presId="urn:microsoft.com/office/officeart/2005/8/layout/orgChart1"/>
    <dgm:cxn modelId="{5AA6B64B-269D-449B-B675-D25F45F5FB54}" srcId="{CB8F4793-4C5B-4679-BC68-F8C693556D80}" destId="{81E2817B-B40B-4A05-9A3A-DF98957D18D9}" srcOrd="4" destOrd="0" parTransId="{9FE8154C-6D61-4570-8484-1E7D7A2EA92B}" sibTransId="{C49C714A-E539-45FC-98AD-A3622D0C5F5B}"/>
    <dgm:cxn modelId="{6DB4380F-E89D-4965-95D2-7B9A118A86FD}" type="presOf" srcId="{02BF54CB-7726-4211-8F2C-2B07E3F6ABFC}" destId="{B19CE06F-F3AD-4A57-91F8-7EE7DE8A4774}" srcOrd="0" destOrd="0" presId="urn:microsoft.com/office/officeart/2005/8/layout/orgChart1"/>
    <dgm:cxn modelId="{D83E9553-1F4A-42CB-B75C-A1FC1218C72F}" type="presParOf" srcId="{7F287982-97FF-417E-BD2C-9BC996C75087}" destId="{E36E162E-7F44-458A-A308-A55084874400}" srcOrd="0" destOrd="0" presId="urn:microsoft.com/office/officeart/2005/8/layout/orgChart1"/>
    <dgm:cxn modelId="{DD4DF72B-4A6F-4C16-B0A9-0ABA3737550F}" type="presParOf" srcId="{E36E162E-7F44-458A-A308-A55084874400}" destId="{7A2C76BD-DF2E-484C-92BA-0C1194EFE01D}" srcOrd="0" destOrd="0" presId="urn:microsoft.com/office/officeart/2005/8/layout/orgChart1"/>
    <dgm:cxn modelId="{A2C0BF33-65DE-4943-AD84-D23BFEA9EBD9}" type="presParOf" srcId="{7A2C76BD-DF2E-484C-92BA-0C1194EFE01D}" destId="{0C3314F6-F6E8-420C-8A5B-8E7708FE4D9D}" srcOrd="0" destOrd="0" presId="urn:microsoft.com/office/officeart/2005/8/layout/orgChart1"/>
    <dgm:cxn modelId="{7E672EC1-EA45-4396-82D2-DE74D4B4E4C0}" type="presParOf" srcId="{7A2C76BD-DF2E-484C-92BA-0C1194EFE01D}" destId="{946AC882-FBFC-42B4-9848-94183AEDAA15}" srcOrd="1" destOrd="0" presId="urn:microsoft.com/office/officeart/2005/8/layout/orgChart1"/>
    <dgm:cxn modelId="{D917F590-2438-4E2F-B69A-90D9D56E5646}" type="presParOf" srcId="{E36E162E-7F44-458A-A308-A55084874400}" destId="{F3414133-A903-4329-A783-5F4F22C59180}" srcOrd="1" destOrd="0" presId="urn:microsoft.com/office/officeart/2005/8/layout/orgChart1"/>
    <dgm:cxn modelId="{957A8D44-9C97-489A-B420-2107D8E5ECB6}" type="presParOf" srcId="{F3414133-A903-4329-A783-5F4F22C59180}" destId="{6A76DE37-CD07-4221-A63A-24A0483667B8}" srcOrd="0" destOrd="0" presId="urn:microsoft.com/office/officeart/2005/8/layout/orgChart1"/>
    <dgm:cxn modelId="{D86118FD-FE5B-4EF2-B514-77352DA5260D}" type="presParOf" srcId="{F3414133-A903-4329-A783-5F4F22C59180}" destId="{F17C782C-7D22-41A4-9793-30ED30EA4650}" srcOrd="1" destOrd="0" presId="urn:microsoft.com/office/officeart/2005/8/layout/orgChart1"/>
    <dgm:cxn modelId="{24536FC0-591F-4107-88E2-470F88EC4573}" type="presParOf" srcId="{F17C782C-7D22-41A4-9793-30ED30EA4650}" destId="{EE4D28B7-1542-49E1-99BA-BD86AE0C91FC}" srcOrd="0" destOrd="0" presId="urn:microsoft.com/office/officeart/2005/8/layout/orgChart1"/>
    <dgm:cxn modelId="{E89FF4B3-0E3D-4AA4-B53A-C4920AEF8A24}" type="presParOf" srcId="{EE4D28B7-1542-49E1-99BA-BD86AE0C91FC}" destId="{AF23CFCE-58FF-4A38-94C4-100162E7A2E0}" srcOrd="0" destOrd="0" presId="urn:microsoft.com/office/officeart/2005/8/layout/orgChart1"/>
    <dgm:cxn modelId="{12BD3DBC-A991-4351-9219-E56CBE77F1D7}" type="presParOf" srcId="{EE4D28B7-1542-49E1-99BA-BD86AE0C91FC}" destId="{079A9EE4-9393-427D-A9C2-FB08A23D0837}" srcOrd="1" destOrd="0" presId="urn:microsoft.com/office/officeart/2005/8/layout/orgChart1"/>
    <dgm:cxn modelId="{7F36551F-E9A4-446D-8433-660D8A6311E8}" type="presParOf" srcId="{F17C782C-7D22-41A4-9793-30ED30EA4650}" destId="{2F69EAE4-A703-4B5E-BCCB-255F5FC0F777}" srcOrd="1" destOrd="0" presId="urn:microsoft.com/office/officeart/2005/8/layout/orgChart1"/>
    <dgm:cxn modelId="{0B13C80D-13EC-4B87-9BBB-976977D26DBA}" type="presParOf" srcId="{F17C782C-7D22-41A4-9793-30ED30EA4650}" destId="{EBC9AF0C-EF8F-4B06-A460-708B219689D7}" srcOrd="2" destOrd="0" presId="urn:microsoft.com/office/officeart/2005/8/layout/orgChart1"/>
    <dgm:cxn modelId="{3759FEB5-DD0C-4E6E-AE5D-B28EB70530F5}" type="presParOf" srcId="{F3414133-A903-4329-A783-5F4F22C59180}" destId="{D804D7C2-D29C-4843-A633-8DAABD6A466E}" srcOrd="2" destOrd="0" presId="urn:microsoft.com/office/officeart/2005/8/layout/orgChart1"/>
    <dgm:cxn modelId="{4762635C-AEB7-4AAF-A3AB-B8116A6EDA01}" type="presParOf" srcId="{F3414133-A903-4329-A783-5F4F22C59180}" destId="{50501959-BD8F-453C-9128-0E4E1250CC17}" srcOrd="3" destOrd="0" presId="urn:microsoft.com/office/officeart/2005/8/layout/orgChart1"/>
    <dgm:cxn modelId="{2A4258D9-A224-4AA0-BF1A-2A23D88589E3}" type="presParOf" srcId="{50501959-BD8F-453C-9128-0E4E1250CC17}" destId="{26D3858F-EB56-47BC-BD70-6E2CC2159F07}" srcOrd="0" destOrd="0" presId="urn:microsoft.com/office/officeart/2005/8/layout/orgChart1"/>
    <dgm:cxn modelId="{1746E44B-6F59-43EE-A404-7859862E7095}" type="presParOf" srcId="{26D3858F-EB56-47BC-BD70-6E2CC2159F07}" destId="{04DD2A04-24A6-4F36-9C95-FF5D15DB4728}" srcOrd="0" destOrd="0" presId="urn:microsoft.com/office/officeart/2005/8/layout/orgChart1"/>
    <dgm:cxn modelId="{0A8D5588-C133-4D58-9FA6-E0AFAA046645}" type="presParOf" srcId="{26D3858F-EB56-47BC-BD70-6E2CC2159F07}" destId="{42D9442B-55B3-4E98-9870-D885F2723F02}" srcOrd="1" destOrd="0" presId="urn:microsoft.com/office/officeart/2005/8/layout/orgChart1"/>
    <dgm:cxn modelId="{9F7CF4FD-AE92-40E1-BCCA-37DF4CD7C2F5}" type="presParOf" srcId="{50501959-BD8F-453C-9128-0E4E1250CC17}" destId="{83A7F804-AD2E-43F4-8762-DCE30F53A9C4}" srcOrd="1" destOrd="0" presId="urn:microsoft.com/office/officeart/2005/8/layout/orgChart1"/>
    <dgm:cxn modelId="{26DF4D01-68AD-40C7-864E-E9331F5ABF70}" type="presParOf" srcId="{50501959-BD8F-453C-9128-0E4E1250CC17}" destId="{82681BA9-44E2-4041-B9B4-EE60A1D9AD0E}" srcOrd="2" destOrd="0" presId="urn:microsoft.com/office/officeart/2005/8/layout/orgChart1"/>
    <dgm:cxn modelId="{FAB53010-B097-4F2F-9078-B1C5D6F0916B}" type="presParOf" srcId="{F3414133-A903-4329-A783-5F4F22C59180}" destId="{8C70B584-C5B1-4434-8D84-3C342F1ACB95}" srcOrd="4" destOrd="0" presId="urn:microsoft.com/office/officeart/2005/8/layout/orgChart1"/>
    <dgm:cxn modelId="{56CBB841-8EF0-4230-A23B-6EF62B99B1E0}" type="presParOf" srcId="{F3414133-A903-4329-A783-5F4F22C59180}" destId="{A3C99E7E-EEB0-4175-9E10-611636D611BD}" srcOrd="5" destOrd="0" presId="urn:microsoft.com/office/officeart/2005/8/layout/orgChart1"/>
    <dgm:cxn modelId="{512BBCF9-73A3-4507-80D7-46CB5D16BC9F}" type="presParOf" srcId="{A3C99E7E-EEB0-4175-9E10-611636D611BD}" destId="{0803CB52-086B-497E-8F40-49070A3F8FA8}" srcOrd="0" destOrd="0" presId="urn:microsoft.com/office/officeart/2005/8/layout/orgChart1"/>
    <dgm:cxn modelId="{66035EF8-A7FC-4021-92AB-01DC34A83FD8}" type="presParOf" srcId="{0803CB52-086B-497E-8F40-49070A3F8FA8}" destId="{D296A012-1801-4D26-AF9B-1B74AFF4AAE6}" srcOrd="0" destOrd="0" presId="urn:microsoft.com/office/officeart/2005/8/layout/orgChart1"/>
    <dgm:cxn modelId="{8B4D5942-2C9F-43EB-AE6F-A136B0D93020}" type="presParOf" srcId="{0803CB52-086B-497E-8F40-49070A3F8FA8}" destId="{6E06BE5D-F0FF-4B3C-98D2-2A251D6E4447}" srcOrd="1" destOrd="0" presId="urn:microsoft.com/office/officeart/2005/8/layout/orgChart1"/>
    <dgm:cxn modelId="{2101D2F0-73EB-4624-AD88-F427BF893422}" type="presParOf" srcId="{A3C99E7E-EEB0-4175-9E10-611636D611BD}" destId="{E78A08DF-9990-4AFE-A7F1-E3FC8398B73B}" srcOrd="1" destOrd="0" presId="urn:microsoft.com/office/officeart/2005/8/layout/orgChart1"/>
    <dgm:cxn modelId="{3593723E-44C9-493F-AF49-ADD6BAAB42F0}" type="presParOf" srcId="{A3C99E7E-EEB0-4175-9E10-611636D611BD}" destId="{90BF7A7F-F630-4738-AA14-CD41DC4D2019}" srcOrd="2" destOrd="0" presId="urn:microsoft.com/office/officeart/2005/8/layout/orgChart1"/>
    <dgm:cxn modelId="{DC664039-8A52-450A-BD7F-A472460CE977}" type="presParOf" srcId="{F3414133-A903-4329-A783-5F4F22C59180}" destId="{1DFB1588-6FE5-44D9-BECA-88326D58958B}" srcOrd="6" destOrd="0" presId="urn:microsoft.com/office/officeart/2005/8/layout/orgChart1"/>
    <dgm:cxn modelId="{C5F4D7EE-F41F-42BF-8527-F51EDC4E16C0}" type="presParOf" srcId="{F3414133-A903-4329-A783-5F4F22C59180}" destId="{06CD081F-5794-4BE1-AAAA-2CA8713FE6DC}" srcOrd="7" destOrd="0" presId="urn:microsoft.com/office/officeart/2005/8/layout/orgChart1"/>
    <dgm:cxn modelId="{8711F13C-DAE6-4A5F-BD6A-64233077BDF0}" type="presParOf" srcId="{06CD081F-5794-4BE1-AAAA-2CA8713FE6DC}" destId="{388F4CFD-6760-4DD2-9539-58DACC41FC21}" srcOrd="0" destOrd="0" presId="urn:microsoft.com/office/officeart/2005/8/layout/orgChart1"/>
    <dgm:cxn modelId="{75620633-C118-4853-B3DD-D7BA804037F9}" type="presParOf" srcId="{388F4CFD-6760-4DD2-9539-58DACC41FC21}" destId="{9DB54939-C969-4B2F-8B9C-E5CC1D1CB84A}" srcOrd="0" destOrd="0" presId="urn:microsoft.com/office/officeart/2005/8/layout/orgChart1"/>
    <dgm:cxn modelId="{1304A3FD-1205-4217-B4F2-7901EC108AAF}" type="presParOf" srcId="{388F4CFD-6760-4DD2-9539-58DACC41FC21}" destId="{B62878C7-C748-4E5B-B943-E3F4CF2E3B30}" srcOrd="1" destOrd="0" presId="urn:microsoft.com/office/officeart/2005/8/layout/orgChart1"/>
    <dgm:cxn modelId="{294347BA-ED09-4B33-A2D5-188AC025123A}" type="presParOf" srcId="{06CD081F-5794-4BE1-AAAA-2CA8713FE6DC}" destId="{EAE08AF2-5D9C-4D5F-AD25-840937DA4CF9}" srcOrd="1" destOrd="0" presId="urn:microsoft.com/office/officeart/2005/8/layout/orgChart1"/>
    <dgm:cxn modelId="{9972539B-F483-44FE-AACE-CE5DC312C07E}" type="presParOf" srcId="{06CD081F-5794-4BE1-AAAA-2CA8713FE6DC}" destId="{C7C53A0B-A6BE-41FC-905A-8E0F238FA0A9}" srcOrd="2" destOrd="0" presId="urn:microsoft.com/office/officeart/2005/8/layout/orgChart1"/>
    <dgm:cxn modelId="{60940994-C968-4855-918E-C717E8B76F48}" type="presParOf" srcId="{F3414133-A903-4329-A783-5F4F22C59180}" destId="{279C0CC4-8A95-4323-BB23-B636EADFB78C}" srcOrd="8" destOrd="0" presId="urn:microsoft.com/office/officeart/2005/8/layout/orgChart1"/>
    <dgm:cxn modelId="{73D31BFD-2D66-4EF1-8334-735FDD34DEE2}" type="presParOf" srcId="{F3414133-A903-4329-A783-5F4F22C59180}" destId="{70B87938-7A8B-4209-B24A-FFA09AEC539F}" srcOrd="9" destOrd="0" presId="urn:microsoft.com/office/officeart/2005/8/layout/orgChart1"/>
    <dgm:cxn modelId="{4514F31C-891B-436B-B8A9-9EDDAA0B8B2E}" type="presParOf" srcId="{70B87938-7A8B-4209-B24A-FFA09AEC539F}" destId="{75DFF7FC-C93B-4CE2-80D3-0623DF135C40}" srcOrd="0" destOrd="0" presId="urn:microsoft.com/office/officeart/2005/8/layout/orgChart1"/>
    <dgm:cxn modelId="{25AE4D2B-A82C-43BE-91BB-8311FB34C69A}" type="presParOf" srcId="{75DFF7FC-C93B-4CE2-80D3-0623DF135C40}" destId="{1001785F-B898-44C4-8350-DFFB569F25A3}" srcOrd="0" destOrd="0" presId="urn:microsoft.com/office/officeart/2005/8/layout/orgChart1"/>
    <dgm:cxn modelId="{F714E2F8-8A82-49DB-BDE1-24B6594F1624}" type="presParOf" srcId="{75DFF7FC-C93B-4CE2-80D3-0623DF135C40}" destId="{9CD00A3E-2972-4095-A48F-3D9B1FF9DC1C}" srcOrd="1" destOrd="0" presId="urn:microsoft.com/office/officeart/2005/8/layout/orgChart1"/>
    <dgm:cxn modelId="{6EFE5449-3C55-4238-B1CB-FD6C9DBE6565}" type="presParOf" srcId="{70B87938-7A8B-4209-B24A-FFA09AEC539F}" destId="{076ACC9F-C882-4836-9E6F-2AAFE95086E8}" srcOrd="1" destOrd="0" presId="urn:microsoft.com/office/officeart/2005/8/layout/orgChart1"/>
    <dgm:cxn modelId="{89864F47-C2AB-4B4B-9BD8-8B8164ADD934}" type="presParOf" srcId="{70B87938-7A8B-4209-B24A-FFA09AEC539F}" destId="{C6B44863-7270-494C-B3D6-6A44A6DF8A49}" srcOrd="2" destOrd="0" presId="urn:microsoft.com/office/officeart/2005/8/layout/orgChart1"/>
    <dgm:cxn modelId="{7C160ABB-D037-4E7B-A32F-8ED698236D40}" type="presParOf" srcId="{F3414133-A903-4329-A783-5F4F22C59180}" destId="{807EB502-5A5A-499C-884B-3851A92B40BA}" srcOrd="10" destOrd="0" presId="urn:microsoft.com/office/officeart/2005/8/layout/orgChart1"/>
    <dgm:cxn modelId="{76BA3AAE-46B7-4FAA-ABDD-758122641BBE}" type="presParOf" srcId="{F3414133-A903-4329-A783-5F4F22C59180}" destId="{67462C17-45A7-4905-8947-B6E1FAF6FEC5}" srcOrd="11" destOrd="0" presId="urn:microsoft.com/office/officeart/2005/8/layout/orgChart1"/>
    <dgm:cxn modelId="{81CC0803-08D5-4463-9EAF-91FCE1FDADD5}" type="presParOf" srcId="{67462C17-45A7-4905-8947-B6E1FAF6FEC5}" destId="{9972E432-4E05-4F08-8AED-8BC4599BB6A3}" srcOrd="0" destOrd="0" presId="urn:microsoft.com/office/officeart/2005/8/layout/orgChart1"/>
    <dgm:cxn modelId="{BFE9CE0F-FC9E-4DC5-9893-87BD4887F0C5}" type="presParOf" srcId="{9972E432-4E05-4F08-8AED-8BC4599BB6A3}" destId="{2C1F3965-8435-48CD-9395-83601FC545E1}" srcOrd="0" destOrd="0" presId="urn:microsoft.com/office/officeart/2005/8/layout/orgChart1"/>
    <dgm:cxn modelId="{2A094EAE-1D5A-4BF9-853A-4BC0D0DEAED6}" type="presParOf" srcId="{9972E432-4E05-4F08-8AED-8BC4599BB6A3}" destId="{318C3443-810F-48C6-A2B1-75E74B0D1E66}" srcOrd="1" destOrd="0" presId="urn:microsoft.com/office/officeart/2005/8/layout/orgChart1"/>
    <dgm:cxn modelId="{DFCB04D5-F327-4840-96C4-42B5E6E24935}" type="presParOf" srcId="{67462C17-45A7-4905-8947-B6E1FAF6FEC5}" destId="{A3D8738B-2960-4CE6-85A8-E9339957D257}" srcOrd="1" destOrd="0" presId="urn:microsoft.com/office/officeart/2005/8/layout/orgChart1"/>
    <dgm:cxn modelId="{BF798B4D-BC0E-4B96-B405-E13E1870CEEA}" type="presParOf" srcId="{67462C17-45A7-4905-8947-B6E1FAF6FEC5}" destId="{6798526C-2059-4090-96EE-E520FA8A7998}" srcOrd="2" destOrd="0" presId="urn:microsoft.com/office/officeart/2005/8/layout/orgChart1"/>
    <dgm:cxn modelId="{247C84C6-2F6E-4681-B64C-D65CC5107461}" type="presParOf" srcId="{F3414133-A903-4329-A783-5F4F22C59180}" destId="{5FA16BBC-E5B4-4C2E-8B78-32892DDD98C8}" srcOrd="12" destOrd="0" presId="urn:microsoft.com/office/officeart/2005/8/layout/orgChart1"/>
    <dgm:cxn modelId="{F7A6A99D-F50A-4A96-955E-273DF6736CBB}" type="presParOf" srcId="{F3414133-A903-4329-A783-5F4F22C59180}" destId="{1F4AB3E4-D465-4A25-B195-08868D409215}" srcOrd="13" destOrd="0" presId="urn:microsoft.com/office/officeart/2005/8/layout/orgChart1"/>
    <dgm:cxn modelId="{EBC4E860-2E3E-4473-9F3B-BC2630BAC46A}" type="presParOf" srcId="{1F4AB3E4-D465-4A25-B195-08868D409215}" destId="{E5B5EFDE-ED7A-4724-98CE-35EA9E313E85}" srcOrd="0" destOrd="0" presId="urn:microsoft.com/office/officeart/2005/8/layout/orgChart1"/>
    <dgm:cxn modelId="{58AEF6E5-C1AD-4324-8CA1-7892EE894722}" type="presParOf" srcId="{E5B5EFDE-ED7A-4724-98CE-35EA9E313E85}" destId="{4A221562-9146-4F99-8F3B-0229729D0762}" srcOrd="0" destOrd="0" presId="urn:microsoft.com/office/officeart/2005/8/layout/orgChart1"/>
    <dgm:cxn modelId="{82B6FE78-01EA-452E-AF85-A23AB8E77275}" type="presParOf" srcId="{E5B5EFDE-ED7A-4724-98CE-35EA9E313E85}" destId="{6C70B3B6-8BE9-4809-AF7E-6D13E6BA7C9D}" srcOrd="1" destOrd="0" presId="urn:microsoft.com/office/officeart/2005/8/layout/orgChart1"/>
    <dgm:cxn modelId="{7C4FF5D5-BC34-4F08-9734-2B641438A492}" type="presParOf" srcId="{1F4AB3E4-D465-4A25-B195-08868D409215}" destId="{5D3E2376-C972-4085-9FC2-4287858F749C}" srcOrd="1" destOrd="0" presId="urn:microsoft.com/office/officeart/2005/8/layout/orgChart1"/>
    <dgm:cxn modelId="{563253A6-2C99-444F-8FE3-6039EA6F4F64}" type="presParOf" srcId="{1F4AB3E4-D465-4A25-B195-08868D409215}" destId="{5615AA9D-8292-4FC9-A7DB-C20EB9C4AEC2}" srcOrd="2" destOrd="0" presId="urn:microsoft.com/office/officeart/2005/8/layout/orgChart1"/>
    <dgm:cxn modelId="{84B61F16-C4FB-46FA-862F-4C8A632B392B}" type="presParOf" srcId="{E36E162E-7F44-458A-A308-A55084874400}" destId="{FD455100-FAF4-47FF-AC62-1F1C7B29A67A}" srcOrd="2" destOrd="0" presId="urn:microsoft.com/office/officeart/2005/8/layout/orgChart1"/>
    <dgm:cxn modelId="{D24BF2C8-019D-4DDC-B70E-80FA2C6E4802}" type="presParOf" srcId="{FD455100-FAF4-47FF-AC62-1F1C7B29A67A}" destId="{A6388A93-982B-4D89-890D-E40FBCBEB411}" srcOrd="0" destOrd="0" presId="urn:microsoft.com/office/officeart/2005/8/layout/orgChart1"/>
    <dgm:cxn modelId="{CA8E0139-FEFE-481D-ACA9-EA25482C9E6D}" type="presParOf" srcId="{FD455100-FAF4-47FF-AC62-1F1C7B29A67A}" destId="{996B4BED-60E4-41D8-9CCD-EA14111E1F00}" srcOrd="1" destOrd="0" presId="urn:microsoft.com/office/officeart/2005/8/layout/orgChart1"/>
    <dgm:cxn modelId="{2662A552-EDD0-475D-B28F-81ABEABB8E9A}" type="presParOf" srcId="{996B4BED-60E4-41D8-9CCD-EA14111E1F00}" destId="{25A780A1-CB2F-422D-903B-B240EBBB2096}" srcOrd="0" destOrd="0" presId="urn:microsoft.com/office/officeart/2005/8/layout/orgChart1"/>
    <dgm:cxn modelId="{BBEF931F-0FF1-4E18-BC7A-07FD3D7921A5}" type="presParOf" srcId="{25A780A1-CB2F-422D-903B-B240EBBB2096}" destId="{3BAF1C4E-0FF6-49D1-A3FE-578AA9F8791F}" srcOrd="0" destOrd="0" presId="urn:microsoft.com/office/officeart/2005/8/layout/orgChart1"/>
    <dgm:cxn modelId="{C13AEE93-D1E2-41AD-8C3B-C12997AEC7B4}" type="presParOf" srcId="{25A780A1-CB2F-422D-903B-B240EBBB2096}" destId="{1868B7E8-C570-4C57-9EB2-7F9445DB7098}" srcOrd="1" destOrd="0" presId="urn:microsoft.com/office/officeart/2005/8/layout/orgChart1"/>
    <dgm:cxn modelId="{3DB8892D-B369-4A29-8186-AFCC7D3B981A}" type="presParOf" srcId="{996B4BED-60E4-41D8-9CCD-EA14111E1F00}" destId="{305B8DE9-3BF6-4176-8924-F4A49BD9D46B}" srcOrd="1" destOrd="0" presId="urn:microsoft.com/office/officeart/2005/8/layout/orgChart1"/>
    <dgm:cxn modelId="{E2DFE5C3-3828-4C7D-9E2F-6F2CF055B236}" type="presParOf" srcId="{996B4BED-60E4-41D8-9CCD-EA14111E1F00}" destId="{9AB7908E-83A6-4028-92DF-C4B5B2DC2E3C}" srcOrd="2" destOrd="0" presId="urn:microsoft.com/office/officeart/2005/8/layout/orgChart1"/>
    <dgm:cxn modelId="{11C6BACE-E318-48A8-BCE4-977BB796D5A5}" type="presParOf" srcId="{FD455100-FAF4-47FF-AC62-1F1C7B29A67A}" destId="{0F384993-2AAB-4B1A-985E-AC15B1307B15}" srcOrd="2" destOrd="0" presId="urn:microsoft.com/office/officeart/2005/8/layout/orgChart1"/>
    <dgm:cxn modelId="{88D18A27-29C4-46BF-8304-AAA10EA4956B}" type="presParOf" srcId="{FD455100-FAF4-47FF-AC62-1F1C7B29A67A}" destId="{BDF5CE90-0535-4D9E-B01B-76EC82DDB3D4}" srcOrd="3" destOrd="0" presId="urn:microsoft.com/office/officeart/2005/8/layout/orgChart1"/>
    <dgm:cxn modelId="{01FC357A-6531-4B1B-BDC4-5E06852A126E}" type="presParOf" srcId="{BDF5CE90-0535-4D9E-B01B-76EC82DDB3D4}" destId="{376A52DD-9CDC-49C4-9A7F-86CA3BA61CF3}" srcOrd="0" destOrd="0" presId="urn:microsoft.com/office/officeart/2005/8/layout/orgChart1"/>
    <dgm:cxn modelId="{3E41C11F-10E4-40AA-98A1-44CB21425780}" type="presParOf" srcId="{376A52DD-9CDC-49C4-9A7F-86CA3BA61CF3}" destId="{6F4E5CC0-6B2C-425B-8F00-3ADA0A464128}" srcOrd="0" destOrd="0" presId="urn:microsoft.com/office/officeart/2005/8/layout/orgChart1"/>
    <dgm:cxn modelId="{5B2B6095-790D-4EDD-9EEC-ECBD0C9DE48D}" type="presParOf" srcId="{376A52DD-9CDC-49C4-9A7F-86CA3BA61CF3}" destId="{7E8F9F01-BE6B-4E2B-A58B-AD765CBC8B3B}" srcOrd="1" destOrd="0" presId="urn:microsoft.com/office/officeart/2005/8/layout/orgChart1"/>
    <dgm:cxn modelId="{F3821CEF-77B2-40FC-832C-2052EB164181}" type="presParOf" srcId="{BDF5CE90-0535-4D9E-B01B-76EC82DDB3D4}" destId="{C331EF52-6994-4847-8D25-F44CD38178B2}" srcOrd="1" destOrd="0" presId="urn:microsoft.com/office/officeart/2005/8/layout/orgChart1"/>
    <dgm:cxn modelId="{17E41F79-1428-48B1-901E-8EA7BE923DD2}" type="presParOf" srcId="{BDF5CE90-0535-4D9E-B01B-76EC82DDB3D4}" destId="{CBB85729-8257-4555-AB25-EFEE05EFE98D}" srcOrd="2" destOrd="0" presId="urn:microsoft.com/office/officeart/2005/8/layout/orgChart1"/>
    <dgm:cxn modelId="{43B7B8F6-9D5D-4A19-A345-7658772448FF}" type="presParOf" srcId="{FD455100-FAF4-47FF-AC62-1F1C7B29A67A}" destId="{32F85D92-A332-4EEF-B38C-EC83CDEE5BF7}" srcOrd="4" destOrd="0" presId="urn:microsoft.com/office/officeart/2005/8/layout/orgChart1"/>
    <dgm:cxn modelId="{DDBD6D62-2B79-4A70-B826-8EBFDD8869A4}" type="presParOf" srcId="{FD455100-FAF4-47FF-AC62-1F1C7B29A67A}" destId="{5360314B-37F7-4DFC-A0DC-56D2CB42DA3A}" srcOrd="5" destOrd="0" presId="urn:microsoft.com/office/officeart/2005/8/layout/orgChart1"/>
    <dgm:cxn modelId="{493AEF56-C99F-47E2-A17C-E4C1ED8479B1}" type="presParOf" srcId="{5360314B-37F7-4DFC-A0DC-56D2CB42DA3A}" destId="{91900C23-FA7F-4FFF-A656-C4A3FE700249}" srcOrd="0" destOrd="0" presId="urn:microsoft.com/office/officeart/2005/8/layout/orgChart1"/>
    <dgm:cxn modelId="{0BB66CC3-A323-44AA-B3B8-2E152CBB0D2E}" type="presParOf" srcId="{91900C23-FA7F-4FFF-A656-C4A3FE700249}" destId="{B19CE06F-F3AD-4A57-91F8-7EE7DE8A4774}" srcOrd="0" destOrd="0" presId="urn:microsoft.com/office/officeart/2005/8/layout/orgChart1"/>
    <dgm:cxn modelId="{34685A7D-22AF-4900-9195-423B75536B8B}" type="presParOf" srcId="{91900C23-FA7F-4FFF-A656-C4A3FE700249}" destId="{DA44BB5C-8EFB-473E-99A2-CD90C237787F}" srcOrd="1" destOrd="0" presId="urn:microsoft.com/office/officeart/2005/8/layout/orgChart1"/>
    <dgm:cxn modelId="{A1690267-440D-4185-858A-36C34D7DC468}" type="presParOf" srcId="{5360314B-37F7-4DFC-A0DC-56D2CB42DA3A}" destId="{189A7F49-C5A7-4A8F-9977-52399D4C7BD1}" srcOrd="1" destOrd="0" presId="urn:microsoft.com/office/officeart/2005/8/layout/orgChart1"/>
    <dgm:cxn modelId="{1D687B3F-E295-4138-80A8-F7B80DA630F6}" type="presParOf" srcId="{5360314B-37F7-4DFC-A0DC-56D2CB42DA3A}" destId="{B200BA97-5751-4F61-B957-33854E84D64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B35682-2DE0-42D1-AB56-42E5C0202140}" type="doc">
      <dgm:prSet loTypeId="urn:microsoft.com/office/officeart/2005/8/layout/venn1" loCatId="relationship" qsTypeId="urn:microsoft.com/office/officeart/2005/8/quickstyle/3d3" qsCatId="3D" csTypeId="urn:microsoft.com/office/officeart/2005/8/colors/colorful2" csCatId="colorful" phldr="1"/>
      <dgm:spPr/>
    </dgm:pt>
    <dgm:pt modelId="{86E93A6D-6B79-457D-84D8-B65CF9176EC6}">
      <dgm:prSet phldrT="[文字]" custT="1"/>
      <dgm:spPr/>
      <dgm:t>
        <a:bodyPr/>
        <a:lstStyle/>
        <a:p>
          <a:pPr>
            <a:lnSpc>
              <a:spcPts val="4600"/>
            </a:lnSpc>
            <a:spcAft>
              <a:spcPts val="0"/>
            </a:spcAft>
          </a:pPr>
          <a:r>
            <a:rPr lang="zh-TW" altLang="en-US" sz="3600" dirty="0" smtClean="0">
              <a:latin typeface="標楷體" pitchFamily="65" charset="-120"/>
              <a:ea typeface="標楷體" pitchFamily="65" charset="-120"/>
            </a:rPr>
            <a:t>敏感度</a:t>
          </a:r>
          <a:endParaRPr lang="zh-TW" altLang="en-US" sz="3600" dirty="0">
            <a:latin typeface="標楷體" pitchFamily="65" charset="-120"/>
            <a:ea typeface="標楷體" pitchFamily="65" charset="-120"/>
          </a:endParaRPr>
        </a:p>
      </dgm:t>
    </dgm:pt>
    <dgm:pt modelId="{5D4CB85B-ADAA-4089-BA8C-E52A99483302}" type="parTrans" cxnId="{16415301-2101-44E9-85E3-0D6A8B8F469B}">
      <dgm:prSet/>
      <dgm:spPr/>
      <dgm:t>
        <a:bodyPr/>
        <a:lstStyle/>
        <a:p>
          <a:endParaRPr lang="zh-TW" altLang="en-US"/>
        </a:p>
      </dgm:t>
    </dgm:pt>
    <dgm:pt modelId="{D2B49599-3676-4EC2-974D-11B647466CDB}" type="sibTrans" cxnId="{16415301-2101-44E9-85E3-0D6A8B8F469B}">
      <dgm:prSet/>
      <dgm:spPr/>
      <dgm:t>
        <a:bodyPr/>
        <a:lstStyle/>
        <a:p>
          <a:endParaRPr lang="zh-TW" altLang="en-US"/>
        </a:p>
      </dgm:t>
    </dgm:pt>
    <dgm:pt modelId="{F5C76C30-3344-4C88-8922-004C62D71E51}">
      <dgm:prSet phldrT="[文字]" custT="1"/>
      <dgm:spPr/>
      <dgm:t>
        <a:bodyPr/>
        <a:lstStyle/>
        <a:p>
          <a:r>
            <a:rPr lang="zh-TW" altLang="en-US" sz="3600" dirty="0" smtClean="0">
              <a:latin typeface="標楷體" pitchFamily="65" charset="-120"/>
              <a:ea typeface="標楷體" pitchFamily="65" charset="-120"/>
            </a:rPr>
            <a:t>溝通</a:t>
          </a:r>
          <a:endParaRPr lang="zh-TW" altLang="en-US" sz="3600" dirty="0">
            <a:latin typeface="標楷體" pitchFamily="65" charset="-120"/>
            <a:ea typeface="標楷體" pitchFamily="65" charset="-120"/>
          </a:endParaRPr>
        </a:p>
      </dgm:t>
    </dgm:pt>
    <dgm:pt modelId="{E5B74302-0F3E-43EF-BC90-D7389B005820}" type="parTrans" cxnId="{A08A802F-19BA-461A-9B0F-9B23CF4A1D8D}">
      <dgm:prSet/>
      <dgm:spPr/>
      <dgm:t>
        <a:bodyPr/>
        <a:lstStyle/>
        <a:p>
          <a:endParaRPr lang="zh-TW" altLang="en-US"/>
        </a:p>
      </dgm:t>
    </dgm:pt>
    <dgm:pt modelId="{726D11F6-E698-4721-ADA8-D69BBFB250C6}" type="sibTrans" cxnId="{A08A802F-19BA-461A-9B0F-9B23CF4A1D8D}">
      <dgm:prSet/>
      <dgm:spPr/>
      <dgm:t>
        <a:bodyPr/>
        <a:lstStyle/>
        <a:p>
          <a:endParaRPr lang="zh-TW" altLang="en-US"/>
        </a:p>
      </dgm:t>
    </dgm:pt>
    <dgm:pt modelId="{12EA295B-39D3-4A9C-98DA-3F607664971C}">
      <dgm:prSet phldrT="[文字]" custT="1"/>
      <dgm:spPr/>
      <dgm:t>
        <a:bodyPr/>
        <a:lstStyle/>
        <a:p>
          <a:r>
            <a:rPr lang="zh-TW" altLang="en-US" sz="3600" dirty="0" smtClean="0">
              <a:latin typeface="標楷體" pitchFamily="65" charset="-120"/>
              <a:ea typeface="標楷體" pitchFamily="65" charset="-120"/>
            </a:rPr>
            <a:t>抗壓性</a:t>
          </a:r>
          <a:endParaRPr lang="zh-TW" altLang="en-US" sz="3600" dirty="0">
            <a:latin typeface="標楷體" pitchFamily="65" charset="-120"/>
            <a:ea typeface="標楷體" pitchFamily="65" charset="-120"/>
          </a:endParaRPr>
        </a:p>
      </dgm:t>
    </dgm:pt>
    <dgm:pt modelId="{C653E868-84E5-4776-9EE0-80408BF30B6E}" type="parTrans" cxnId="{2C2E87BD-39C4-4D18-A3C4-EEE07EFAAF22}">
      <dgm:prSet/>
      <dgm:spPr/>
      <dgm:t>
        <a:bodyPr/>
        <a:lstStyle/>
        <a:p>
          <a:endParaRPr lang="zh-TW" altLang="en-US"/>
        </a:p>
      </dgm:t>
    </dgm:pt>
    <dgm:pt modelId="{1023DDB0-44C6-4DAF-A30E-BBB433E31DFE}" type="sibTrans" cxnId="{2C2E87BD-39C4-4D18-A3C4-EEE07EFAAF22}">
      <dgm:prSet/>
      <dgm:spPr/>
      <dgm:t>
        <a:bodyPr/>
        <a:lstStyle/>
        <a:p>
          <a:endParaRPr lang="zh-TW" altLang="en-US"/>
        </a:p>
      </dgm:t>
    </dgm:pt>
    <dgm:pt modelId="{693F970E-B832-432A-BACE-E9F0E38BB432}">
      <dgm:prSet custT="1"/>
      <dgm:spPr/>
      <dgm:t>
        <a:bodyPr/>
        <a:lstStyle/>
        <a:p>
          <a:r>
            <a:rPr lang="zh-TW" altLang="en-US" sz="3600" dirty="0" smtClean="0">
              <a:latin typeface="標楷體" pitchFamily="65" charset="-120"/>
              <a:ea typeface="標楷體" pitchFamily="65" charset="-120"/>
            </a:rPr>
            <a:t>創新思維</a:t>
          </a:r>
          <a:endParaRPr lang="zh-TW" altLang="en-US" sz="3600" dirty="0">
            <a:latin typeface="標楷體" pitchFamily="65" charset="-120"/>
            <a:ea typeface="標楷體" pitchFamily="65" charset="-120"/>
          </a:endParaRPr>
        </a:p>
      </dgm:t>
    </dgm:pt>
    <dgm:pt modelId="{C73F9208-B806-440F-965E-1F13C0254A4B}" type="parTrans" cxnId="{FDBDD058-3A4E-4C8D-B85A-22AD14591A5B}">
      <dgm:prSet/>
      <dgm:spPr/>
    </dgm:pt>
    <dgm:pt modelId="{738F42E9-497D-48B5-8717-D61D68149B7D}" type="sibTrans" cxnId="{FDBDD058-3A4E-4C8D-B85A-22AD14591A5B}">
      <dgm:prSet/>
      <dgm:spPr/>
    </dgm:pt>
    <dgm:pt modelId="{129E2981-FC22-4DB5-AD6D-17BE05ED6F03}" type="pres">
      <dgm:prSet presAssocID="{67B35682-2DE0-42D1-AB56-42E5C0202140}" presName="compositeShape" presStyleCnt="0">
        <dgm:presLayoutVars>
          <dgm:chMax val="7"/>
          <dgm:dir/>
          <dgm:resizeHandles val="exact"/>
        </dgm:presLayoutVars>
      </dgm:prSet>
      <dgm:spPr/>
    </dgm:pt>
    <dgm:pt modelId="{9973FC84-9D03-4A9A-8284-803946229EB2}" type="pres">
      <dgm:prSet presAssocID="{693F970E-B832-432A-BACE-E9F0E38BB432}" presName="circ1" presStyleLbl="vennNode1" presStyleIdx="0" presStyleCnt="4"/>
      <dgm:spPr/>
      <dgm:t>
        <a:bodyPr/>
        <a:lstStyle/>
        <a:p>
          <a:endParaRPr lang="zh-TW" altLang="en-US"/>
        </a:p>
      </dgm:t>
    </dgm:pt>
    <dgm:pt modelId="{391E1CDC-BA3F-40E2-9673-253D705D8537}" type="pres">
      <dgm:prSet presAssocID="{693F970E-B832-432A-BACE-E9F0E38BB43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C56EF06-D283-4DBD-9397-D2971E44A264}" type="pres">
      <dgm:prSet presAssocID="{86E93A6D-6B79-457D-84D8-B65CF9176EC6}" presName="circ2" presStyleLbl="vennNode1" presStyleIdx="1" presStyleCnt="4"/>
      <dgm:spPr/>
      <dgm:t>
        <a:bodyPr/>
        <a:lstStyle/>
        <a:p>
          <a:endParaRPr lang="zh-TW" altLang="en-US"/>
        </a:p>
      </dgm:t>
    </dgm:pt>
    <dgm:pt modelId="{800A39D9-D3A0-4A7E-9C32-7DB24B38BB24}" type="pres">
      <dgm:prSet presAssocID="{86E93A6D-6B79-457D-84D8-B65CF9176EC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A3229D-BCE2-4F16-B80B-B16B4E7CBA80}" type="pres">
      <dgm:prSet presAssocID="{F5C76C30-3344-4C88-8922-004C62D71E51}" presName="circ3" presStyleLbl="vennNode1" presStyleIdx="2" presStyleCnt="4"/>
      <dgm:spPr/>
      <dgm:t>
        <a:bodyPr/>
        <a:lstStyle/>
        <a:p>
          <a:endParaRPr lang="zh-TW" altLang="en-US"/>
        </a:p>
      </dgm:t>
    </dgm:pt>
    <dgm:pt modelId="{765881F9-6F08-41B8-A5ED-0C2DF1CF4FE1}" type="pres">
      <dgm:prSet presAssocID="{F5C76C30-3344-4C88-8922-004C62D71E5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9B85EF0-622B-4F92-A011-327ADF41D4B2}" type="pres">
      <dgm:prSet presAssocID="{12EA295B-39D3-4A9C-98DA-3F607664971C}" presName="circ4" presStyleLbl="vennNode1" presStyleIdx="3" presStyleCnt="4"/>
      <dgm:spPr/>
      <dgm:t>
        <a:bodyPr/>
        <a:lstStyle/>
        <a:p>
          <a:endParaRPr lang="zh-TW" altLang="en-US"/>
        </a:p>
      </dgm:t>
    </dgm:pt>
    <dgm:pt modelId="{5808C2E4-CBAE-42FE-B58F-D277D6086B2D}" type="pres">
      <dgm:prSet presAssocID="{12EA295B-39D3-4A9C-98DA-3F607664971C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6415301-2101-44E9-85E3-0D6A8B8F469B}" srcId="{67B35682-2DE0-42D1-AB56-42E5C0202140}" destId="{86E93A6D-6B79-457D-84D8-B65CF9176EC6}" srcOrd="1" destOrd="0" parTransId="{5D4CB85B-ADAA-4089-BA8C-E52A99483302}" sibTransId="{D2B49599-3676-4EC2-974D-11B647466CDB}"/>
    <dgm:cxn modelId="{7996F1D3-BB4A-40D1-97DB-BF5B1B4E6696}" type="presOf" srcId="{12EA295B-39D3-4A9C-98DA-3F607664971C}" destId="{29B85EF0-622B-4F92-A011-327ADF41D4B2}" srcOrd="0" destOrd="0" presId="urn:microsoft.com/office/officeart/2005/8/layout/venn1"/>
    <dgm:cxn modelId="{2C2E87BD-39C4-4D18-A3C4-EEE07EFAAF22}" srcId="{67B35682-2DE0-42D1-AB56-42E5C0202140}" destId="{12EA295B-39D3-4A9C-98DA-3F607664971C}" srcOrd="3" destOrd="0" parTransId="{C653E868-84E5-4776-9EE0-80408BF30B6E}" sibTransId="{1023DDB0-44C6-4DAF-A30E-BBB433E31DFE}"/>
    <dgm:cxn modelId="{A08A802F-19BA-461A-9B0F-9B23CF4A1D8D}" srcId="{67B35682-2DE0-42D1-AB56-42E5C0202140}" destId="{F5C76C30-3344-4C88-8922-004C62D71E51}" srcOrd="2" destOrd="0" parTransId="{E5B74302-0F3E-43EF-BC90-D7389B005820}" sibTransId="{726D11F6-E698-4721-ADA8-D69BBFB250C6}"/>
    <dgm:cxn modelId="{2C5C2B7E-8A33-4870-8FD1-3544695112B7}" type="presOf" srcId="{693F970E-B832-432A-BACE-E9F0E38BB432}" destId="{9973FC84-9D03-4A9A-8284-803946229EB2}" srcOrd="0" destOrd="0" presId="urn:microsoft.com/office/officeart/2005/8/layout/venn1"/>
    <dgm:cxn modelId="{DB9E0D01-B28F-4B07-B33B-A53B6F6B3211}" type="presOf" srcId="{F5C76C30-3344-4C88-8922-004C62D71E51}" destId="{765881F9-6F08-41B8-A5ED-0C2DF1CF4FE1}" srcOrd="1" destOrd="0" presId="urn:microsoft.com/office/officeart/2005/8/layout/venn1"/>
    <dgm:cxn modelId="{D67B8FED-70DB-4797-B73B-A50FBED49003}" type="presOf" srcId="{12EA295B-39D3-4A9C-98DA-3F607664971C}" destId="{5808C2E4-CBAE-42FE-B58F-D277D6086B2D}" srcOrd="1" destOrd="0" presId="urn:microsoft.com/office/officeart/2005/8/layout/venn1"/>
    <dgm:cxn modelId="{E72870DB-568F-43B1-A89F-7F352FF4E86A}" type="presOf" srcId="{86E93A6D-6B79-457D-84D8-B65CF9176EC6}" destId="{800A39D9-D3A0-4A7E-9C32-7DB24B38BB24}" srcOrd="1" destOrd="0" presId="urn:microsoft.com/office/officeart/2005/8/layout/venn1"/>
    <dgm:cxn modelId="{D2CF4F31-E001-4A83-B552-E9E1E3653ECA}" type="presOf" srcId="{693F970E-B832-432A-BACE-E9F0E38BB432}" destId="{391E1CDC-BA3F-40E2-9673-253D705D8537}" srcOrd="1" destOrd="0" presId="urn:microsoft.com/office/officeart/2005/8/layout/venn1"/>
    <dgm:cxn modelId="{AD0D1C80-8505-43C1-8F0A-6D52CEEA55CA}" type="presOf" srcId="{F5C76C30-3344-4C88-8922-004C62D71E51}" destId="{01A3229D-BCE2-4F16-B80B-B16B4E7CBA80}" srcOrd="0" destOrd="0" presId="urn:microsoft.com/office/officeart/2005/8/layout/venn1"/>
    <dgm:cxn modelId="{F5762688-046C-4C34-9E23-E0D83D70B671}" type="presOf" srcId="{67B35682-2DE0-42D1-AB56-42E5C0202140}" destId="{129E2981-FC22-4DB5-AD6D-17BE05ED6F03}" srcOrd="0" destOrd="0" presId="urn:microsoft.com/office/officeart/2005/8/layout/venn1"/>
    <dgm:cxn modelId="{FDBDD058-3A4E-4C8D-B85A-22AD14591A5B}" srcId="{67B35682-2DE0-42D1-AB56-42E5C0202140}" destId="{693F970E-B832-432A-BACE-E9F0E38BB432}" srcOrd="0" destOrd="0" parTransId="{C73F9208-B806-440F-965E-1F13C0254A4B}" sibTransId="{738F42E9-497D-48B5-8717-D61D68149B7D}"/>
    <dgm:cxn modelId="{6B6A7741-7E14-4BC9-885A-269208B06E96}" type="presOf" srcId="{86E93A6D-6B79-457D-84D8-B65CF9176EC6}" destId="{AC56EF06-D283-4DBD-9397-D2971E44A264}" srcOrd="0" destOrd="0" presId="urn:microsoft.com/office/officeart/2005/8/layout/venn1"/>
    <dgm:cxn modelId="{911931B4-9196-4510-9CB6-74ED72CF1590}" type="presParOf" srcId="{129E2981-FC22-4DB5-AD6D-17BE05ED6F03}" destId="{9973FC84-9D03-4A9A-8284-803946229EB2}" srcOrd="0" destOrd="0" presId="urn:microsoft.com/office/officeart/2005/8/layout/venn1"/>
    <dgm:cxn modelId="{3D8BA0EA-7368-4A8F-B92C-99DC2955C7FE}" type="presParOf" srcId="{129E2981-FC22-4DB5-AD6D-17BE05ED6F03}" destId="{391E1CDC-BA3F-40E2-9673-253D705D8537}" srcOrd="1" destOrd="0" presId="urn:microsoft.com/office/officeart/2005/8/layout/venn1"/>
    <dgm:cxn modelId="{0FF78088-719B-4ACC-BE41-B21BD98B3CD8}" type="presParOf" srcId="{129E2981-FC22-4DB5-AD6D-17BE05ED6F03}" destId="{AC56EF06-D283-4DBD-9397-D2971E44A264}" srcOrd="2" destOrd="0" presId="urn:microsoft.com/office/officeart/2005/8/layout/venn1"/>
    <dgm:cxn modelId="{8D42189C-60FD-4020-B4E4-C65BE8059BB5}" type="presParOf" srcId="{129E2981-FC22-4DB5-AD6D-17BE05ED6F03}" destId="{800A39D9-D3A0-4A7E-9C32-7DB24B38BB24}" srcOrd="3" destOrd="0" presId="urn:microsoft.com/office/officeart/2005/8/layout/venn1"/>
    <dgm:cxn modelId="{9366267C-73F6-493D-90AD-32D275E46D75}" type="presParOf" srcId="{129E2981-FC22-4DB5-AD6D-17BE05ED6F03}" destId="{01A3229D-BCE2-4F16-B80B-B16B4E7CBA80}" srcOrd="4" destOrd="0" presId="urn:microsoft.com/office/officeart/2005/8/layout/venn1"/>
    <dgm:cxn modelId="{0DB9817C-FC8A-4C22-8FDD-D242A913EADB}" type="presParOf" srcId="{129E2981-FC22-4DB5-AD6D-17BE05ED6F03}" destId="{765881F9-6F08-41B8-A5ED-0C2DF1CF4FE1}" srcOrd="5" destOrd="0" presId="urn:microsoft.com/office/officeart/2005/8/layout/venn1"/>
    <dgm:cxn modelId="{14276766-984B-48CE-A22F-73306A34DD7D}" type="presParOf" srcId="{129E2981-FC22-4DB5-AD6D-17BE05ED6F03}" destId="{29B85EF0-622B-4F92-A011-327ADF41D4B2}" srcOrd="6" destOrd="0" presId="urn:microsoft.com/office/officeart/2005/8/layout/venn1"/>
    <dgm:cxn modelId="{2C272DE6-6116-4866-B208-3D0DF768F2DB}" type="presParOf" srcId="{129E2981-FC22-4DB5-AD6D-17BE05ED6F03}" destId="{5808C2E4-CBAE-42FE-B58F-D277D6086B2D}" srcOrd="7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B831C-F0FA-470A-A871-F2629810F554}" type="datetimeFigureOut">
              <a:rPr lang="zh-TW" altLang="en-US" smtClean="0"/>
              <a:pPr/>
              <a:t>2019/1/3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17357-3D91-46D9-B46E-738E4F9EDEE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714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69A9F-D723-4F78-8409-4A463B3F1C03}" type="datetimeFigureOut">
              <a:rPr lang="zh-TW" altLang="en-US" smtClean="0"/>
              <a:pPr/>
              <a:t>2019/1/3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C0023-D327-49C7-A1F3-B7A476DA030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423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131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33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33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33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33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33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33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0023-D327-49C7-A1F3-B7A476DA030E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4915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2E8EA3-C0A8-44B3-B8FF-F69DA37ECF5D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3B1680-6383-4950-BF29-E5686E443B9D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875323-405B-4125-81DB-30D40A6995E2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＞形箭號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7CF46A-50E3-45A9-94D5-254A50DA16A4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C6BE1-1149-4BA3-8443-FB5734050584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81E61A-2D47-4B78-B156-566E1C4656BE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CBF221-82B7-4F50-AC46-1E8A0657EEAD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E34C1AA4-3924-404E-B369-10AA2641C71E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6C37A80-04A1-438E-8622-BC65221A3679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8FAE52-45DD-46D2-B964-E93C4B1B8157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B7D376-0462-4A31-9D97-C703C22B25AA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5875323-405B-4125-81DB-30D40A6995E2}" type="datetime1">
              <a:rPr lang="en-US" altLang="zh-TW" smtClean="0"/>
              <a:pPr/>
              <a:t>1/3/2019</a:t>
            </a:fld>
            <a:endParaRPr lang="en-US" dirty="0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zh-TW" altLang="en-US" smtClean="0"/>
              <a:t>澎湖縣政府政風處</a:t>
            </a:r>
            <a:endParaRPr lang="en-US" dirty="0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>
    <p:blinds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6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4.jpeg"/><Relationship Id="rId1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1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061557" y="881305"/>
            <a:ext cx="8842950" cy="2616199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48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政風業務簡介</a:t>
            </a:r>
            <a:endParaRPr lang="zh-TW" altLang="en-US" sz="48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122284" y="3820875"/>
            <a:ext cx="6987645" cy="1388534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澎湖縣政府政風處</a:t>
            </a:r>
            <a:endParaRPr lang="en-US" altLang="zh-TW" sz="4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報告人：胡文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</a:p>
        </p:txBody>
      </p:sp>
      <p:pic>
        <p:nvPicPr>
          <p:cNvPr id="5" name="圖片 4" descr="燈塔白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4306229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536110"/>
              </p:ext>
            </p:extLst>
          </p:nvPr>
        </p:nvGraphicFramePr>
        <p:xfrm>
          <a:off x="1318059" y="949299"/>
          <a:ext cx="10018712" cy="4464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107823" y="6492875"/>
            <a:ext cx="7084177" cy="365125"/>
          </a:xfrm>
        </p:spPr>
        <p:txBody>
          <a:bodyPr/>
          <a:lstStyle/>
          <a:p>
            <a:pPr algn="r"/>
            <a:r>
              <a:rPr lang="zh-TW" altLang="en-US" sz="16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澎湖縣政府政風處</a:t>
            </a: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104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年度績效報告</a:t>
            </a:r>
            <a:endParaRPr lang="en-US" sz="1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 descr="燈塔白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0817843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762352"/>
              </p:ext>
            </p:extLst>
          </p:nvPr>
        </p:nvGraphicFramePr>
        <p:xfrm>
          <a:off x="1484312" y="1632857"/>
          <a:ext cx="10234937" cy="4158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86" y="8238"/>
            <a:ext cx="9091873" cy="1217141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前言</a:t>
            </a:r>
            <a:endParaRPr lang="zh-TW" altLang="en-US" dirty="0"/>
          </a:p>
        </p:txBody>
      </p:sp>
      <p:pic>
        <p:nvPicPr>
          <p:cNvPr id="8" name="圖片 7" descr="燈塔白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2" y="3449782"/>
            <a:ext cx="2583836" cy="16376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D:\政風處\相片檔\105微電影\DSC_967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1240" y="440397"/>
            <a:ext cx="2599518" cy="1737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圓角矩形 9"/>
          <p:cNvSpPr/>
          <p:nvPr/>
        </p:nvSpPr>
        <p:spPr>
          <a:xfrm>
            <a:off x="2909454" y="2125316"/>
            <a:ext cx="1730404" cy="1443586"/>
          </a:xfrm>
          <a:prstGeom prst="roundRect">
            <a:avLst>
              <a:gd name="adj" fmla="val 10000"/>
            </a:avLst>
          </a:prstGeom>
          <a:blipFill rotWithShape="0">
            <a:blip r:embed="rId11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1" name="Picture 3" descr="C:\Users\user\AppData\Local\Microsoft\Windows\Temporary Internet Files\Content.IE5\7K7OKOMR\20170825_170828_001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161139" y="1266412"/>
            <a:ext cx="2391307" cy="17926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政風處\相片檔\大倉案\DSC04592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667616" y="3207792"/>
            <a:ext cx="2327650" cy="17454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政風處\查處業務\專案清查\107路平專案\成果表\IMG_1018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877993" y="5038093"/>
            <a:ext cx="2222112" cy="1666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2882536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86" y="8238"/>
            <a:ext cx="9091873" cy="1217141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廉政制度沿革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 descr="燈塔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 descr="C:\Users\user\Desktop\aac03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7891" y="1554480"/>
            <a:ext cx="7148945" cy="412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2882536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86" y="8239"/>
            <a:ext cx="9091873" cy="906162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組織編制概況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 descr="燈塔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5077" y="773083"/>
            <a:ext cx="6096000" cy="5575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資料庫圖表 5"/>
          <p:cNvGraphicFramePr/>
          <p:nvPr/>
        </p:nvGraphicFramePr>
        <p:xfrm>
          <a:off x="9268692" y="2942705"/>
          <a:ext cx="2435629" cy="234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992882536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86" y="8239"/>
            <a:ext cx="9091873" cy="906162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組織編制概況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 descr="燈塔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資料庫圖表 6"/>
          <p:cNvGraphicFramePr/>
          <p:nvPr/>
        </p:nvGraphicFramePr>
        <p:xfrm>
          <a:off x="1233377" y="1052623"/>
          <a:ext cx="10632558" cy="5220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橢圓 8"/>
          <p:cNvSpPr/>
          <p:nvPr/>
        </p:nvSpPr>
        <p:spPr>
          <a:xfrm>
            <a:off x="1055717" y="939338"/>
            <a:ext cx="1463040" cy="10058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政風處暨所屬</a:t>
            </a:r>
            <a:endParaRPr lang="zh-TW" altLang="en-US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1" name="肘形接點 10"/>
          <p:cNvCxnSpPr/>
          <p:nvPr/>
        </p:nvCxnSpPr>
        <p:spPr>
          <a:xfrm>
            <a:off x="2535382" y="1429789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882536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86" y="8239"/>
            <a:ext cx="9091873" cy="906162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廉政工作三大面向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 descr="燈塔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reeform 6"/>
          <p:cNvSpPr>
            <a:spLocks noChangeArrowheads="1"/>
          </p:cNvSpPr>
          <p:nvPr/>
        </p:nvSpPr>
        <p:spPr bwMode="auto">
          <a:xfrm>
            <a:off x="1761775" y="2125261"/>
            <a:ext cx="2824281" cy="3554609"/>
          </a:xfrm>
          <a:custGeom>
            <a:avLst/>
            <a:gdLst/>
            <a:ahLst/>
            <a:cxnLst>
              <a:cxn ang="0">
                <a:pos x="1214" y="0"/>
              </a:cxn>
              <a:cxn ang="0">
                <a:pos x="4762" y="1"/>
              </a:cxn>
              <a:cxn ang="0">
                <a:pos x="3521" y="1268"/>
              </a:cxn>
              <a:cxn ang="0">
                <a:pos x="3521" y="6239"/>
              </a:cxn>
              <a:cxn ang="0">
                <a:pos x="0" y="6239"/>
              </a:cxn>
              <a:cxn ang="0">
                <a:pos x="0" y="1271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</a:cxnLst>
            <a:rect l="0" t="0" r="r" b="b"/>
            <a:pathLst>
              <a:path w="4762" h="6239">
                <a:moveTo>
                  <a:pt x="1214" y="0"/>
                </a:moveTo>
                <a:lnTo>
                  <a:pt x="4762" y="1"/>
                </a:lnTo>
                <a:lnTo>
                  <a:pt x="3521" y="1268"/>
                </a:lnTo>
                <a:lnTo>
                  <a:pt x="3521" y="6239"/>
                </a:lnTo>
                <a:lnTo>
                  <a:pt x="0" y="6239"/>
                </a:lnTo>
                <a:lnTo>
                  <a:pt x="0" y="1271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close/>
              </a:path>
            </a:pathLst>
          </a:custGeom>
          <a:gradFill rotWithShape="1">
            <a:gsLst>
              <a:gs pos="0">
                <a:srgbClr val="00A0C6"/>
              </a:gs>
              <a:gs pos="50000">
                <a:srgbClr val="C3F4FF"/>
              </a:gs>
              <a:gs pos="100000">
                <a:srgbClr val="00A0C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1787175" y="2947586"/>
            <a:ext cx="2038523" cy="2778463"/>
          </a:xfrm>
          <a:prstGeom prst="roundRect">
            <a:avLst>
              <a:gd name="adj" fmla="val 3699"/>
            </a:avLst>
          </a:prstGeom>
          <a:gradFill rotWithShape="1">
            <a:gsLst>
              <a:gs pos="0">
                <a:srgbClr val="00A0C6"/>
              </a:gs>
              <a:gs pos="50000">
                <a:srgbClr val="C3F4FF"/>
              </a:gs>
              <a:gs pos="100000">
                <a:srgbClr val="00A0C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1807812" y="2977749"/>
            <a:ext cx="1999978" cy="2527816"/>
          </a:xfrm>
          <a:prstGeom prst="roundRect">
            <a:avLst>
              <a:gd name="adj" fmla="val 3917"/>
            </a:avLst>
          </a:prstGeom>
          <a:gradFill rotWithShape="1">
            <a:gsLst>
              <a:gs pos="0">
                <a:srgbClr val="FFFFFF">
                  <a:alpha val="84999"/>
                </a:srgb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14" name="Freeform 9"/>
          <p:cNvSpPr>
            <a:spLocks noChangeArrowheads="1"/>
          </p:cNvSpPr>
          <p:nvPr/>
        </p:nvSpPr>
        <p:spPr bwMode="auto">
          <a:xfrm>
            <a:off x="3996975" y="2125261"/>
            <a:ext cx="736833" cy="3551761"/>
          </a:xfrm>
          <a:custGeom>
            <a:avLst/>
            <a:gdLst/>
            <a:ahLst/>
            <a:cxnLst>
              <a:cxn ang="0">
                <a:pos x="0" y="6235"/>
              </a:cxn>
              <a:cxn ang="0">
                <a:pos x="239" y="5813"/>
              </a:cxn>
              <a:cxn ang="0">
                <a:pos x="234" y="1379"/>
              </a:cxn>
              <a:cxn ang="0">
                <a:pos x="1137" y="470"/>
              </a:cxn>
              <a:cxn ang="0">
                <a:pos x="1242" y="0"/>
              </a:cxn>
              <a:cxn ang="0">
                <a:pos x="0" y="1267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</a:cxnLst>
            <a:rect l="0" t="0" r="r" b="b"/>
            <a:pathLst>
              <a:path w="1242" h="6235">
                <a:moveTo>
                  <a:pt x="0" y="6235"/>
                </a:moveTo>
                <a:lnTo>
                  <a:pt x="239" y="5813"/>
                </a:lnTo>
                <a:lnTo>
                  <a:pt x="234" y="1379"/>
                </a:lnTo>
                <a:lnTo>
                  <a:pt x="1137" y="470"/>
                </a:lnTo>
                <a:lnTo>
                  <a:pt x="1242" y="0"/>
                </a:lnTo>
                <a:lnTo>
                  <a:pt x="0" y="1267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close/>
              </a:path>
            </a:pathLst>
          </a:custGeom>
          <a:gradFill rotWithShape="1">
            <a:gsLst>
              <a:gs pos="0">
                <a:srgbClr val="204B5C"/>
              </a:gs>
              <a:gs pos="50000">
                <a:srgbClr val="6396AF"/>
              </a:gs>
              <a:gs pos="100000">
                <a:srgbClr val="204B5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0"/>
          <p:cNvSpPr>
            <a:spLocks noChangeArrowheads="1"/>
          </p:cNvSpPr>
          <p:nvPr/>
        </p:nvSpPr>
        <p:spPr bwMode="auto">
          <a:xfrm>
            <a:off x="2372962" y="1125135"/>
            <a:ext cx="1613028" cy="1549445"/>
          </a:xfrm>
          <a:custGeom>
            <a:avLst/>
            <a:gdLst/>
            <a:ahLst/>
            <a:cxnLst>
              <a:cxn ang="0">
                <a:pos x="0" y="1359"/>
              </a:cxn>
              <a:cxn ang="0">
                <a:pos x="1359" y="0"/>
              </a:cxn>
              <a:cxn ang="0">
                <a:pos x="2719" y="1359"/>
              </a:cxn>
              <a:cxn ang="0">
                <a:pos x="1359" y="2719"/>
              </a:cxn>
              <a:cxn ang="0">
                <a:pos x="0" y="1359"/>
              </a:cxn>
              <a:cxn ang="0">
                <a:pos x="125" y="1359"/>
              </a:cxn>
              <a:cxn ang="0">
                <a:pos x="1359" y="2593"/>
              </a:cxn>
              <a:cxn ang="0">
                <a:pos x="2594" y="1359"/>
              </a:cxn>
              <a:cxn ang="0">
                <a:pos x="1359" y="125"/>
              </a:cxn>
              <a:cxn ang="0">
                <a:pos x="125" y="1359"/>
              </a:cxn>
            </a:cxnLst>
            <a:rect l="0" t="0" r="r" b="b"/>
            <a:pathLst>
              <a:path w="2719" h="2719">
                <a:moveTo>
                  <a:pt x="0" y="1359"/>
                </a:moveTo>
                <a:cubicBezTo>
                  <a:pt x="0" y="607"/>
                  <a:pt x="608" y="0"/>
                  <a:pt x="1359" y="0"/>
                </a:cubicBezTo>
                <a:cubicBezTo>
                  <a:pt x="2111" y="0"/>
                  <a:pt x="2719" y="607"/>
                  <a:pt x="2719" y="1359"/>
                </a:cubicBezTo>
                <a:cubicBezTo>
                  <a:pt x="2719" y="2110"/>
                  <a:pt x="2111" y="2719"/>
                  <a:pt x="1359" y="2719"/>
                </a:cubicBezTo>
                <a:cubicBezTo>
                  <a:pt x="608" y="2719"/>
                  <a:pt x="0" y="2110"/>
                  <a:pt x="0" y="1359"/>
                </a:cubicBezTo>
                <a:moveTo>
                  <a:pt x="125" y="1359"/>
                </a:moveTo>
                <a:cubicBezTo>
                  <a:pt x="125" y="2041"/>
                  <a:pt x="678" y="2593"/>
                  <a:pt x="1359" y="2593"/>
                </a:cubicBezTo>
                <a:cubicBezTo>
                  <a:pt x="2041" y="2593"/>
                  <a:pt x="2594" y="2041"/>
                  <a:pt x="2594" y="1359"/>
                </a:cubicBezTo>
                <a:cubicBezTo>
                  <a:pt x="2594" y="677"/>
                  <a:pt x="2041" y="125"/>
                  <a:pt x="1359" y="125"/>
                </a:cubicBezTo>
                <a:cubicBezTo>
                  <a:pt x="678" y="125"/>
                  <a:pt x="125" y="677"/>
                  <a:pt x="125" y="1359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alpha val="5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6" name="Freeform 11"/>
          <p:cNvSpPr>
            <a:spLocks noChangeArrowheads="1"/>
          </p:cNvSpPr>
          <p:nvPr/>
        </p:nvSpPr>
        <p:spPr bwMode="auto">
          <a:xfrm>
            <a:off x="4390675" y="2125261"/>
            <a:ext cx="2824281" cy="3554609"/>
          </a:xfrm>
          <a:custGeom>
            <a:avLst/>
            <a:gdLst/>
            <a:ahLst/>
            <a:cxnLst>
              <a:cxn ang="0">
                <a:pos x="1214" y="0"/>
              </a:cxn>
              <a:cxn ang="0">
                <a:pos x="4762" y="1"/>
              </a:cxn>
              <a:cxn ang="0">
                <a:pos x="3521" y="1268"/>
              </a:cxn>
              <a:cxn ang="0">
                <a:pos x="3521" y="6239"/>
              </a:cxn>
              <a:cxn ang="0">
                <a:pos x="0" y="6239"/>
              </a:cxn>
              <a:cxn ang="0">
                <a:pos x="0" y="1271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</a:cxnLst>
            <a:rect l="0" t="0" r="r" b="b"/>
            <a:pathLst>
              <a:path w="4762" h="6239">
                <a:moveTo>
                  <a:pt x="1214" y="0"/>
                </a:moveTo>
                <a:lnTo>
                  <a:pt x="4762" y="1"/>
                </a:lnTo>
                <a:lnTo>
                  <a:pt x="3521" y="1268"/>
                </a:lnTo>
                <a:lnTo>
                  <a:pt x="3521" y="6239"/>
                </a:lnTo>
                <a:lnTo>
                  <a:pt x="0" y="6239"/>
                </a:lnTo>
                <a:lnTo>
                  <a:pt x="0" y="1271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close/>
              </a:path>
            </a:pathLst>
          </a:custGeom>
          <a:gradFill rotWithShape="1">
            <a:gsLst>
              <a:gs pos="0">
                <a:srgbClr val="4A93D6"/>
              </a:gs>
              <a:gs pos="50000">
                <a:srgbClr val="DCEBF8"/>
              </a:gs>
              <a:gs pos="100000">
                <a:srgbClr val="4A93D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7" name="Freeform 12"/>
          <p:cNvSpPr>
            <a:spLocks noChangeArrowheads="1"/>
          </p:cNvSpPr>
          <p:nvPr/>
        </p:nvSpPr>
        <p:spPr bwMode="auto">
          <a:xfrm>
            <a:off x="6625875" y="2125261"/>
            <a:ext cx="736833" cy="3551761"/>
          </a:xfrm>
          <a:custGeom>
            <a:avLst/>
            <a:gdLst/>
            <a:ahLst/>
            <a:cxnLst>
              <a:cxn ang="0">
                <a:pos x="0" y="6235"/>
              </a:cxn>
              <a:cxn ang="0">
                <a:pos x="239" y="5813"/>
              </a:cxn>
              <a:cxn ang="0">
                <a:pos x="234" y="1379"/>
              </a:cxn>
              <a:cxn ang="0">
                <a:pos x="1137" y="470"/>
              </a:cxn>
              <a:cxn ang="0">
                <a:pos x="1242" y="0"/>
              </a:cxn>
              <a:cxn ang="0">
                <a:pos x="0" y="1267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  <a:cxn ang="0">
                <a:pos x="0" y="6235"/>
              </a:cxn>
            </a:cxnLst>
            <a:rect l="0" t="0" r="r" b="b"/>
            <a:pathLst>
              <a:path w="1242" h="6235">
                <a:moveTo>
                  <a:pt x="0" y="6235"/>
                </a:moveTo>
                <a:lnTo>
                  <a:pt x="239" y="5813"/>
                </a:lnTo>
                <a:lnTo>
                  <a:pt x="234" y="1379"/>
                </a:lnTo>
                <a:lnTo>
                  <a:pt x="1137" y="470"/>
                </a:lnTo>
                <a:lnTo>
                  <a:pt x="1242" y="0"/>
                </a:lnTo>
                <a:lnTo>
                  <a:pt x="0" y="1267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lnTo>
                  <a:pt x="0" y="6235"/>
                </a:lnTo>
                <a:close/>
              </a:path>
            </a:pathLst>
          </a:custGeom>
          <a:gradFill rotWithShape="1">
            <a:gsLst>
              <a:gs pos="0">
                <a:srgbClr val="163E62"/>
              </a:gs>
              <a:gs pos="50000">
                <a:srgbClr val="3B6DA3"/>
              </a:gs>
              <a:gs pos="100000">
                <a:srgbClr val="163E6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4395437" y="2926949"/>
            <a:ext cx="2077070" cy="2825458"/>
          </a:xfrm>
          <a:prstGeom prst="roundRect">
            <a:avLst>
              <a:gd name="adj" fmla="val 3491"/>
            </a:avLst>
          </a:prstGeom>
          <a:noFill/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4416075" y="2947586"/>
            <a:ext cx="2038523" cy="2778463"/>
          </a:xfrm>
          <a:prstGeom prst="roundRect">
            <a:avLst>
              <a:gd name="adj" fmla="val 3699"/>
            </a:avLst>
          </a:prstGeom>
          <a:gradFill rotWithShape="1">
            <a:gsLst>
              <a:gs pos="0">
                <a:srgbClr val="4A93D6"/>
              </a:gs>
              <a:gs pos="50000">
                <a:srgbClr val="DCEBF8"/>
              </a:gs>
              <a:gs pos="100000">
                <a:srgbClr val="4A93D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20" name="Freeform 16"/>
          <p:cNvSpPr>
            <a:spLocks noChangeArrowheads="1"/>
          </p:cNvSpPr>
          <p:nvPr/>
        </p:nvSpPr>
        <p:spPr bwMode="auto">
          <a:xfrm>
            <a:off x="7017987" y="2123674"/>
            <a:ext cx="2824282" cy="3554609"/>
          </a:xfrm>
          <a:custGeom>
            <a:avLst/>
            <a:gdLst/>
            <a:ahLst/>
            <a:cxnLst>
              <a:cxn ang="0">
                <a:pos x="1214" y="0"/>
              </a:cxn>
              <a:cxn ang="0">
                <a:pos x="4762" y="2"/>
              </a:cxn>
              <a:cxn ang="0">
                <a:pos x="3521" y="1269"/>
              </a:cxn>
              <a:cxn ang="0">
                <a:pos x="3521" y="6239"/>
              </a:cxn>
              <a:cxn ang="0">
                <a:pos x="0" y="6239"/>
              </a:cxn>
              <a:cxn ang="0">
                <a:pos x="0" y="1272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  <a:cxn ang="0">
                <a:pos x="1214" y="0"/>
              </a:cxn>
            </a:cxnLst>
            <a:rect l="0" t="0" r="r" b="b"/>
            <a:pathLst>
              <a:path w="4762" h="6239">
                <a:moveTo>
                  <a:pt x="1214" y="0"/>
                </a:moveTo>
                <a:lnTo>
                  <a:pt x="4762" y="2"/>
                </a:lnTo>
                <a:lnTo>
                  <a:pt x="3521" y="1269"/>
                </a:lnTo>
                <a:lnTo>
                  <a:pt x="3521" y="6239"/>
                </a:lnTo>
                <a:lnTo>
                  <a:pt x="0" y="6239"/>
                </a:lnTo>
                <a:lnTo>
                  <a:pt x="0" y="1272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lnTo>
                  <a:pt x="1214" y="0"/>
                </a:lnTo>
                <a:close/>
              </a:path>
            </a:pathLst>
          </a:custGeom>
          <a:gradFill rotWithShape="1">
            <a:gsLst>
              <a:gs pos="0">
                <a:srgbClr val="3C55A6"/>
              </a:gs>
              <a:gs pos="50000">
                <a:srgbClr val="CCCCFF"/>
              </a:gs>
              <a:gs pos="100000">
                <a:srgbClr val="3C55A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1" name="Freeform 17"/>
          <p:cNvSpPr>
            <a:spLocks noChangeArrowheads="1"/>
          </p:cNvSpPr>
          <p:nvPr/>
        </p:nvSpPr>
        <p:spPr bwMode="auto">
          <a:xfrm>
            <a:off x="9253187" y="2123674"/>
            <a:ext cx="736834" cy="3551761"/>
          </a:xfrm>
          <a:custGeom>
            <a:avLst/>
            <a:gdLst/>
            <a:ahLst/>
            <a:cxnLst>
              <a:cxn ang="0">
                <a:pos x="0" y="6234"/>
              </a:cxn>
              <a:cxn ang="0">
                <a:pos x="239" y="5812"/>
              </a:cxn>
              <a:cxn ang="0">
                <a:pos x="234" y="1378"/>
              </a:cxn>
              <a:cxn ang="0">
                <a:pos x="1137" y="469"/>
              </a:cxn>
              <a:cxn ang="0">
                <a:pos x="1242" y="0"/>
              </a:cxn>
              <a:cxn ang="0">
                <a:pos x="0" y="1266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  <a:cxn ang="0">
                <a:pos x="0" y="6234"/>
              </a:cxn>
            </a:cxnLst>
            <a:rect l="0" t="0" r="r" b="b"/>
            <a:pathLst>
              <a:path w="1242" h="6234">
                <a:moveTo>
                  <a:pt x="0" y="6234"/>
                </a:moveTo>
                <a:lnTo>
                  <a:pt x="239" y="5812"/>
                </a:lnTo>
                <a:lnTo>
                  <a:pt x="234" y="1378"/>
                </a:lnTo>
                <a:lnTo>
                  <a:pt x="1137" y="469"/>
                </a:lnTo>
                <a:lnTo>
                  <a:pt x="1242" y="0"/>
                </a:lnTo>
                <a:lnTo>
                  <a:pt x="0" y="1266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lnTo>
                  <a:pt x="0" y="6234"/>
                </a:lnTo>
                <a:close/>
              </a:path>
            </a:pathLst>
          </a:custGeom>
          <a:gradFill rotWithShape="1">
            <a:gsLst>
              <a:gs pos="0">
                <a:srgbClr val="1F2C57"/>
              </a:gs>
              <a:gs pos="50000">
                <a:srgbClr val="3C55A6"/>
              </a:gs>
              <a:gs pos="100000">
                <a:srgbClr val="1F2C57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7017987" y="2917424"/>
            <a:ext cx="2077070" cy="2825458"/>
          </a:xfrm>
          <a:prstGeom prst="roundRect">
            <a:avLst>
              <a:gd name="adj" fmla="val 3491"/>
            </a:avLst>
          </a:prstGeom>
          <a:noFill/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tx2">
                <a:alpha val="50000"/>
              </a:schemeClr>
            </a:outerShdw>
          </a:effectLst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23" name="AutoShape 19"/>
          <p:cNvSpPr>
            <a:spLocks noChangeArrowheads="1"/>
          </p:cNvSpPr>
          <p:nvPr/>
        </p:nvSpPr>
        <p:spPr bwMode="auto">
          <a:xfrm>
            <a:off x="7043387" y="2945999"/>
            <a:ext cx="2038524" cy="2778462"/>
          </a:xfrm>
          <a:prstGeom prst="roundRect">
            <a:avLst>
              <a:gd name="adj" fmla="val 3699"/>
            </a:avLst>
          </a:prstGeom>
          <a:gradFill rotWithShape="1">
            <a:gsLst>
              <a:gs pos="0">
                <a:srgbClr val="3C55A6"/>
              </a:gs>
              <a:gs pos="50000">
                <a:srgbClr val="CCCCFF"/>
              </a:gs>
              <a:gs pos="100000">
                <a:srgbClr val="3C55A6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24" name="AutoShape 20"/>
          <p:cNvSpPr>
            <a:spLocks noChangeArrowheads="1"/>
          </p:cNvSpPr>
          <p:nvPr/>
        </p:nvSpPr>
        <p:spPr bwMode="auto">
          <a:xfrm>
            <a:off x="7064026" y="2976161"/>
            <a:ext cx="1999976" cy="2527817"/>
          </a:xfrm>
          <a:prstGeom prst="roundRect">
            <a:avLst>
              <a:gd name="adj" fmla="val 3917"/>
            </a:avLst>
          </a:prstGeom>
          <a:gradFill rotWithShape="1">
            <a:gsLst>
              <a:gs pos="0">
                <a:srgbClr val="FFFFFF">
                  <a:alpha val="85999"/>
                </a:srgbClr>
              </a:gs>
              <a:gs pos="100000">
                <a:srgbClr val="BBE0E3"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endParaRPr lang="zh-TW" altLang="zh-TW"/>
          </a:p>
        </p:txBody>
      </p:sp>
      <p:sp>
        <p:nvSpPr>
          <p:cNvPr id="25" name="Freeform 21"/>
          <p:cNvSpPr>
            <a:spLocks noChangeArrowheads="1"/>
          </p:cNvSpPr>
          <p:nvPr/>
        </p:nvSpPr>
        <p:spPr bwMode="auto">
          <a:xfrm>
            <a:off x="7673625" y="1125135"/>
            <a:ext cx="1613028" cy="1549445"/>
          </a:xfrm>
          <a:custGeom>
            <a:avLst/>
            <a:gdLst/>
            <a:ahLst/>
            <a:cxnLst>
              <a:cxn ang="0">
                <a:pos x="0" y="1359"/>
              </a:cxn>
              <a:cxn ang="0">
                <a:pos x="1359" y="0"/>
              </a:cxn>
              <a:cxn ang="0">
                <a:pos x="2720" y="1359"/>
              </a:cxn>
              <a:cxn ang="0">
                <a:pos x="1359" y="2719"/>
              </a:cxn>
              <a:cxn ang="0">
                <a:pos x="0" y="1359"/>
              </a:cxn>
              <a:cxn ang="0">
                <a:pos x="123" y="1359"/>
              </a:cxn>
              <a:cxn ang="0">
                <a:pos x="1359" y="2593"/>
              </a:cxn>
              <a:cxn ang="0">
                <a:pos x="2594" y="1359"/>
              </a:cxn>
              <a:cxn ang="0">
                <a:pos x="1359" y="125"/>
              </a:cxn>
              <a:cxn ang="0">
                <a:pos x="123" y="1359"/>
              </a:cxn>
            </a:cxnLst>
            <a:rect l="0" t="0" r="r" b="b"/>
            <a:pathLst>
              <a:path w="2720" h="2719">
                <a:moveTo>
                  <a:pt x="0" y="1359"/>
                </a:moveTo>
                <a:cubicBezTo>
                  <a:pt x="0" y="607"/>
                  <a:pt x="607" y="0"/>
                  <a:pt x="1359" y="0"/>
                </a:cubicBezTo>
                <a:cubicBezTo>
                  <a:pt x="2111" y="0"/>
                  <a:pt x="2720" y="607"/>
                  <a:pt x="2720" y="1359"/>
                </a:cubicBezTo>
                <a:cubicBezTo>
                  <a:pt x="2720" y="2110"/>
                  <a:pt x="2111" y="2719"/>
                  <a:pt x="1359" y="2719"/>
                </a:cubicBezTo>
                <a:cubicBezTo>
                  <a:pt x="607" y="2719"/>
                  <a:pt x="0" y="2110"/>
                  <a:pt x="0" y="1359"/>
                </a:cubicBezTo>
                <a:moveTo>
                  <a:pt x="123" y="1359"/>
                </a:moveTo>
                <a:cubicBezTo>
                  <a:pt x="123" y="2041"/>
                  <a:pt x="677" y="2593"/>
                  <a:pt x="1359" y="2593"/>
                </a:cubicBezTo>
                <a:cubicBezTo>
                  <a:pt x="2041" y="2593"/>
                  <a:pt x="2594" y="2041"/>
                  <a:pt x="2594" y="1359"/>
                </a:cubicBezTo>
                <a:cubicBezTo>
                  <a:pt x="2594" y="677"/>
                  <a:pt x="2041" y="125"/>
                  <a:pt x="1359" y="125"/>
                </a:cubicBezTo>
                <a:cubicBezTo>
                  <a:pt x="677" y="125"/>
                  <a:pt x="123" y="677"/>
                  <a:pt x="123" y="1359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alpha val="5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26" name="Freeform 22"/>
          <p:cNvSpPr>
            <a:spLocks noChangeArrowheads="1"/>
          </p:cNvSpPr>
          <p:nvPr/>
        </p:nvSpPr>
        <p:spPr bwMode="auto">
          <a:xfrm>
            <a:off x="5035200" y="1125135"/>
            <a:ext cx="1613028" cy="1549445"/>
          </a:xfrm>
          <a:custGeom>
            <a:avLst/>
            <a:gdLst/>
            <a:ahLst/>
            <a:cxnLst>
              <a:cxn ang="0">
                <a:pos x="0" y="1359"/>
              </a:cxn>
              <a:cxn ang="0">
                <a:pos x="1359" y="0"/>
              </a:cxn>
              <a:cxn ang="0">
                <a:pos x="2720" y="1359"/>
              </a:cxn>
              <a:cxn ang="0">
                <a:pos x="1359" y="2719"/>
              </a:cxn>
              <a:cxn ang="0">
                <a:pos x="0" y="1359"/>
              </a:cxn>
              <a:cxn ang="0">
                <a:pos x="125" y="1359"/>
              </a:cxn>
              <a:cxn ang="0">
                <a:pos x="1359" y="2593"/>
              </a:cxn>
              <a:cxn ang="0">
                <a:pos x="2594" y="1359"/>
              </a:cxn>
              <a:cxn ang="0">
                <a:pos x="1359" y="125"/>
              </a:cxn>
              <a:cxn ang="0">
                <a:pos x="125" y="1359"/>
              </a:cxn>
            </a:cxnLst>
            <a:rect l="0" t="0" r="r" b="b"/>
            <a:pathLst>
              <a:path w="2720" h="2719">
                <a:moveTo>
                  <a:pt x="0" y="1359"/>
                </a:moveTo>
                <a:cubicBezTo>
                  <a:pt x="0" y="607"/>
                  <a:pt x="608" y="0"/>
                  <a:pt x="1359" y="0"/>
                </a:cubicBezTo>
                <a:cubicBezTo>
                  <a:pt x="2111" y="0"/>
                  <a:pt x="2720" y="607"/>
                  <a:pt x="2720" y="1359"/>
                </a:cubicBezTo>
                <a:cubicBezTo>
                  <a:pt x="2720" y="2110"/>
                  <a:pt x="2111" y="2719"/>
                  <a:pt x="1359" y="2719"/>
                </a:cubicBezTo>
                <a:cubicBezTo>
                  <a:pt x="608" y="2719"/>
                  <a:pt x="0" y="2110"/>
                  <a:pt x="0" y="1359"/>
                </a:cubicBezTo>
                <a:moveTo>
                  <a:pt x="125" y="1359"/>
                </a:moveTo>
                <a:cubicBezTo>
                  <a:pt x="125" y="2041"/>
                  <a:pt x="678" y="2593"/>
                  <a:pt x="1359" y="2593"/>
                </a:cubicBezTo>
                <a:cubicBezTo>
                  <a:pt x="2041" y="2593"/>
                  <a:pt x="2594" y="2041"/>
                  <a:pt x="2594" y="1359"/>
                </a:cubicBezTo>
                <a:cubicBezTo>
                  <a:pt x="2594" y="677"/>
                  <a:pt x="2041" y="125"/>
                  <a:pt x="1359" y="125"/>
                </a:cubicBezTo>
                <a:cubicBezTo>
                  <a:pt x="678" y="125"/>
                  <a:pt x="125" y="677"/>
                  <a:pt x="125" y="1359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alpha val="5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zh-TW" altLang="en-US"/>
          </a:p>
        </p:txBody>
      </p:sp>
      <p:pic>
        <p:nvPicPr>
          <p:cNvPr id="27" name="Picture 23" descr="ball"/>
          <p:cNvPicPr>
            <a:picLocks noChangeAspect="1" noChangeArrowheads="1"/>
          </p:cNvPicPr>
          <p:nvPr/>
        </p:nvPicPr>
        <p:blipFill>
          <a:blip r:embed="rId4"/>
          <a:srcRect l="43941" t="7100" r="40540" b="5226"/>
          <a:stretch>
            <a:fillRect/>
          </a:stretch>
        </p:blipFill>
        <p:spPr bwMode="auto">
          <a:xfrm>
            <a:off x="5214587" y="1275949"/>
            <a:ext cx="1325411" cy="168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4" descr="ball"/>
          <p:cNvPicPr>
            <a:picLocks noChangeAspect="1" noChangeArrowheads="1"/>
          </p:cNvPicPr>
          <p:nvPr/>
        </p:nvPicPr>
        <p:blipFill>
          <a:blip r:embed="rId4"/>
          <a:srcRect l="72238" t="6805" r="12241" b="5226"/>
          <a:stretch>
            <a:fillRect/>
          </a:stretch>
        </p:blipFill>
        <p:spPr bwMode="auto">
          <a:xfrm>
            <a:off x="7849837" y="1271185"/>
            <a:ext cx="1325411" cy="1685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5" descr="ball"/>
          <p:cNvPicPr>
            <a:picLocks noChangeAspect="1" noChangeArrowheads="1"/>
          </p:cNvPicPr>
          <p:nvPr/>
        </p:nvPicPr>
        <p:blipFill>
          <a:blip r:embed="rId4"/>
          <a:srcRect l="14723" t="7100" r="69635" b="5522"/>
          <a:stretch>
            <a:fillRect/>
          </a:stretch>
        </p:blipFill>
        <p:spPr bwMode="auto">
          <a:xfrm>
            <a:off x="2557111" y="1275950"/>
            <a:ext cx="1335789" cy="167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1861307" y="3425793"/>
            <a:ext cx="1933262" cy="201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10800"/>
          <a:lstStyle/>
          <a:p>
            <a:pPr latinLnBrk="1"/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反貪業務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廉政宣導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廉政志工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廉政平臺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企業誠信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…</a:t>
            </a:r>
            <a:endParaRPr 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7089425" y="3133324"/>
            <a:ext cx="1933262" cy="201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10800"/>
          <a:lstStyle/>
          <a:p>
            <a:pPr algn="ctr" latinLnBrk="1"/>
            <a:endParaRPr lang="zh-TW" altLang="zh-TW" dirty="0"/>
          </a:p>
          <a:p>
            <a:pPr latinLnBrk="1"/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肅貪業務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專案清查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受理檢舉案件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行政肅貪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行政責任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…</a:t>
            </a:r>
            <a:endParaRPr 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4458937" y="3117449"/>
            <a:ext cx="1933262" cy="201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10800" anchor="t"/>
          <a:lstStyle/>
          <a:p>
            <a:pPr algn="ctr" latinLnBrk="1"/>
            <a:endParaRPr lang="zh-TW" altLang="zh-TW" dirty="0"/>
          </a:p>
          <a:p>
            <a:pPr latinLnBrk="1"/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防貪業務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專案稽核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預警作為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再防貪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廉政會報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atinLnBrk="1">
              <a:buFont typeface="Wingdings" pitchFamily="2" charset="2"/>
              <a:buChar char="Ø"/>
            </a:pP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…</a:t>
            </a:r>
            <a:endParaRPr lang="zh-TW" sz="2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8" name="直線圖說文字 2 37"/>
          <p:cNvSpPr/>
          <p:nvPr/>
        </p:nvSpPr>
        <p:spPr>
          <a:xfrm>
            <a:off x="10706792" y="2053243"/>
            <a:ext cx="1163781" cy="1704109"/>
          </a:xfrm>
          <a:prstGeom prst="borderCallout2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安全維護、公務機密</a:t>
            </a:r>
            <a:endParaRPr lang="zh-TW" altLang="en-US" sz="2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2882536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86" y="8239"/>
            <a:ext cx="9091873" cy="906162"/>
          </a:xfrm>
        </p:spPr>
        <p:txBody>
          <a:bodyPr/>
          <a:lstStyle/>
          <a:p>
            <a:pPr algn="ctr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如何扮演好政風角色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圖片 7" descr="燈塔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3" name="資料庫圖表 32"/>
          <p:cNvGraphicFramePr/>
          <p:nvPr/>
        </p:nvGraphicFramePr>
        <p:xfrm>
          <a:off x="2318112" y="1230284"/>
          <a:ext cx="8064484" cy="5096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92882536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73634" y="0"/>
            <a:ext cx="10018713" cy="1217141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結語</a:t>
            </a:r>
            <a:endParaRPr lang="zh-TW" altLang="en-US" sz="4000" b="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"/>
          <p:cNvSpPr>
            <a:spLocks/>
          </p:cNvSpPr>
          <p:nvPr/>
        </p:nvSpPr>
        <p:spPr>
          <a:xfrm>
            <a:off x="1322527" y="1078720"/>
            <a:ext cx="9725860" cy="4864879"/>
          </a:xfrm>
          <a:prstGeom prst="rect">
            <a:avLst/>
          </a:prstGeom>
          <a:noFill/>
          <a:ln w="9525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lvl="1" indent="432000" algn="just">
              <a:lnSpc>
                <a:spcPts val="4500"/>
              </a:lnSpc>
              <a:spcAft>
                <a:spcPts val="0"/>
              </a:spcAft>
              <a:buClr>
                <a:srgbClr val="0000FF"/>
              </a:buClr>
              <a:buFont typeface="Wingdings" pitchFamily="2" charset="2"/>
              <a:buChar char="u"/>
            </a:pP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「愛護」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是基於對公務人員的愛護；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「防護」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是根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0" lvl="1" indent="432000" algn="just">
              <a:lnSpc>
                <a:spcPts val="4500"/>
              </a:lnSpc>
              <a:spcAft>
                <a:spcPts val="0"/>
              </a:spcAft>
              <a:buClr>
                <a:srgbClr val="0000FF"/>
              </a:buClr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據案例進行系統性變革，避免類似狀況再次發生；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0" lvl="1" indent="432000" algn="just">
              <a:lnSpc>
                <a:spcPts val="4500"/>
              </a:lnSpc>
              <a:spcAft>
                <a:spcPts val="0"/>
              </a:spcAft>
              <a:buClr>
                <a:srgbClr val="0000FF"/>
              </a:buClr>
            </a:pP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「保護」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讓公務員瞭解履行合約及保護自身的應注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0" lvl="1" indent="432000" algn="just">
              <a:lnSpc>
                <a:spcPts val="4500"/>
              </a:lnSpc>
              <a:spcAft>
                <a:spcPts val="0"/>
              </a:spcAft>
              <a:buClr>
                <a:srgbClr val="0000FF"/>
              </a:buClr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意事項，使公務人員感受到廉政機構的關懷及服務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0" lvl="1" algn="just">
              <a:lnSpc>
                <a:spcPts val="4500"/>
              </a:lnSpc>
              <a:spcAft>
                <a:spcPts val="0"/>
              </a:spcAft>
              <a:buClr>
                <a:srgbClr val="0000FF"/>
              </a:buClr>
              <a:buFont typeface="Wingdings" pitchFamily="2" charset="2"/>
              <a:buChar char="u"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charset="0"/>
              </a:rPr>
              <a:t>以專業、勇氣、本事及品格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charset="0"/>
              </a:rPr>
              <a:t>發揮廉政人員在機關應</a:t>
            </a:r>
            <a:endParaRPr lang="en-US" altLang="zh-TW" sz="3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charset="0"/>
            </a:endParaRPr>
          </a:p>
          <a:p>
            <a:pPr marL="0" lvl="1" indent="432000" algn="just">
              <a:lnSpc>
                <a:spcPts val="4500"/>
              </a:lnSpc>
              <a:buClr>
                <a:srgbClr val="0000FF"/>
              </a:buClr>
            </a:pP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charset="0"/>
              </a:rPr>
              <a:t>有的廉政作為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charset="0"/>
              </a:rPr>
              <a:t>，明確工作方向，避免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整體力量有衝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0" lvl="1" indent="432000" algn="just">
              <a:lnSpc>
                <a:spcPts val="4500"/>
              </a:lnSpc>
              <a:buClr>
                <a:srgbClr val="0000FF"/>
              </a:buClr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風之末；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charset="0"/>
              </a:rPr>
              <a:t>以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使貪使愚的廉政作為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charset="0"/>
              </a:rPr>
              <a:t>成為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charset="0"/>
              </a:rPr>
              <a:t>機關的好幫手</a:t>
            </a:r>
            <a:endParaRPr lang="en-US" altLang="zh-TW" sz="3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charset="0"/>
            </a:endParaRPr>
          </a:p>
          <a:p>
            <a:pPr marL="0" lvl="1" indent="432000" algn="just">
              <a:lnSpc>
                <a:spcPts val="4500"/>
              </a:lnSpc>
              <a:buClr>
                <a:srgbClr val="0000FF"/>
              </a:buClr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charset="0"/>
              </a:rPr>
              <a:t>，而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charset="0"/>
              </a:rPr>
              <a:t>不是機關的絆腳石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  <a:cs typeface="Times New Roman" charset="0"/>
              </a:rPr>
              <a:t>。</a:t>
            </a:r>
            <a:endParaRPr lang="en-US" altLang="zh-TW" sz="3200" dirty="0">
              <a:latin typeface="標楷體" pitchFamily="65" charset="-120"/>
              <a:ea typeface="標楷體" pitchFamily="65" charset="-120"/>
              <a:cs typeface="Times New Roman" charset="0"/>
            </a:endParaRPr>
          </a:p>
          <a:p>
            <a:pPr marL="266700" lvl="1" indent="-266700" algn="just">
              <a:lnSpc>
                <a:spcPct val="150000"/>
              </a:lnSpc>
              <a:spcAft>
                <a:spcPts val="0"/>
              </a:spcAft>
              <a:buClr>
                <a:srgbClr val="0000FF"/>
              </a:buClr>
              <a:buFont typeface="Wingdings" pitchFamily="2" charset="2"/>
              <a:buChar char="Ø"/>
            </a:pPr>
            <a:endParaRPr lang="en-US" altLang="zh-TW" sz="3600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charset="0"/>
            </a:endParaRPr>
          </a:p>
        </p:txBody>
      </p:sp>
      <p:pic>
        <p:nvPicPr>
          <p:cNvPr id="9" name="圖片 8" descr="燈塔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542" y="0"/>
            <a:ext cx="1518458" cy="1479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6367427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3467</TotalTime>
  <Words>338</Words>
  <Application>Microsoft Office PowerPoint</Application>
  <PresentationFormat>寬螢幕</PresentationFormat>
  <Paragraphs>81</Paragraphs>
  <Slides>9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20" baseType="lpstr">
      <vt:lpstr>微軟正黑體</vt:lpstr>
      <vt:lpstr>新細明體</vt:lpstr>
      <vt:lpstr>標楷體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匯合</vt:lpstr>
      <vt:lpstr>政風業務簡介</vt:lpstr>
      <vt:lpstr>PowerPoint 簡報</vt:lpstr>
      <vt:lpstr>前言</vt:lpstr>
      <vt:lpstr>廉政制度沿革</vt:lpstr>
      <vt:lpstr>組織編制概況</vt:lpstr>
      <vt:lpstr>組織編制概況</vt:lpstr>
      <vt:lpstr>廉政工作三大面向</vt:lpstr>
      <vt:lpstr>如何扮演好政風角色</vt:lpstr>
      <vt:lpstr>結語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104年度自主管理績效報告</dc:title>
  <dc:creator>胡文詩</dc:creator>
  <cp:lastModifiedBy>陳怡臻</cp:lastModifiedBy>
  <cp:revision>180</cp:revision>
  <cp:lastPrinted>2015-11-18T09:56:11Z</cp:lastPrinted>
  <dcterms:created xsi:type="dcterms:W3CDTF">2015-11-02T03:09:40Z</dcterms:created>
  <dcterms:modified xsi:type="dcterms:W3CDTF">2019-01-03T05:41:13Z</dcterms:modified>
</cp:coreProperties>
</file>