
<file path=[Content_Types].xml><?xml version="1.0" encoding="utf-8"?>
<Types xmlns="http://schemas.openxmlformats.org/package/2006/content-types">
  <Default Extension="tmp" ContentType="image/pn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7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 varScale="1">
        <p:scale>
          <a:sx n="80" d="100"/>
          <a:sy n="80" d="100"/>
        </p:scale>
        <p:origin x="-1518" y="-84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image" Target="../media/image1.tmp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10" Type="http://schemas.openxmlformats.org/officeDocument/2006/relationships/image" Target="../media/image9.jpeg"/><Relationship Id="rId19" Type="http://schemas.openxmlformats.org/officeDocument/2006/relationships/image" Target="../media/image18.jpe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 descr="畫面剪輯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82" t="10151" r="4313"/>
          <a:stretch/>
        </p:blipFill>
        <p:spPr>
          <a:xfrm>
            <a:off x="2648430" y="847671"/>
            <a:ext cx="10153165" cy="7700905"/>
          </a:xfrm>
          <a:prstGeom prst="rect">
            <a:avLst/>
          </a:prstGeom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0188244"/>
              </p:ext>
            </p:extLst>
          </p:nvPr>
        </p:nvGraphicFramePr>
        <p:xfrm>
          <a:off x="0" y="0"/>
          <a:ext cx="12801600" cy="8242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xmlns="" val="1744004936"/>
                    </a:ext>
                  </a:extLst>
                </a:gridCol>
              </a:tblGrid>
              <a:tr h="824248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Caiyuan</a:t>
                      </a:r>
                      <a:r>
                        <a:rPr lang="zh-TW" altLang="en-US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Village Evacuation Map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4056054"/>
              </p:ext>
            </p:extLst>
          </p:nvPr>
        </p:nvGraphicFramePr>
        <p:xfrm>
          <a:off x="-4" y="830578"/>
          <a:ext cx="2626199" cy="87706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5377">
                  <a:extLst>
                    <a:ext uri="{9D8B030D-6E8A-4147-A177-3AD203B41FA5}">
                      <a16:colId xmlns:a16="http://schemas.microsoft.com/office/drawing/2014/main" xmlns="" val="389277448"/>
                    </a:ext>
                  </a:extLst>
                </a:gridCol>
                <a:gridCol w="180082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71488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82670689"/>
                  </a:ext>
                </a:extLst>
              </a:tr>
              <a:tr h="271488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09708363"/>
                  </a:ext>
                </a:extLst>
              </a:tr>
              <a:tr h="1536726">
                <a:tc gridSpan="2">
                  <a:txBody>
                    <a:bodyPr/>
                    <a:lstStyle/>
                    <a:p>
                      <a:pPr marL="128588" indent="-128588" algn="l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Penghu Emergency Operation Center 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TEL:06-9277619</a:t>
                      </a:r>
                    </a:p>
                    <a:p>
                      <a:pPr marL="128588" indent="-128588" algn="l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City Emergency Operation Center TEL:06-9272173 </a:t>
                      </a:r>
                    </a:p>
                    <a:p>
                      <a:pPr marL="128588" indent="-128588" algn="l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Wenao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Police Station</a:t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06-9214622</a:t>
                      </a:r>
                      <a:endParaRPr lang="en-US" altLang="zh-TW" sz="12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Adobe Gothic Std B" pitchFamily="34" charset="-128"/>
                        <a:cs typeface="Times New Roman" panose="02020603050405020304" pitchFamily="18" charset="0"/>
                      </a:endParaRPr>
                    </a:p>
                    <a:p>
                      <a:pPr marL="128588" indent="-128588" algn="l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Fire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Station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b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TEL:06-9272137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87769723"/>
                  </a:ext>
                </a:extLst>
              </a:tr>
              <a:tr h="271488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95997284"/>
                  </a:ext>
                </a:extLst>
              </a:tr>
              <a:tr h="1353236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Flood:Stay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low-lying area or go to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Earthquake:Go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 open space or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Tsunami:Stay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41450117"/>
                  </a:ext>
                </a:extLst>
              </a:tr>
              <a:tr h="271488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96508079"/>
                  </a:ext>
                </a:extLst>
              </a:tr>
              <a:tr h="516734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buNone/>
                      </a:pPr>
                      <a:r>
                        <a:rPr lang="en-US" altLang="zh-TW" sz="12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</a:rPr>
                        <a:t>Shiquan</a:t>
                      </a:r>
                      <a:r>
                        <a:rPr lang="en-US" altLang="zh-TW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</a:rPr>
                        <a:t> Elementary School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5668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600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5668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150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1463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1,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Shiquan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56681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06-9210228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61053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Square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4771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3,000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24771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750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people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49681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buNone/>
                      </a:pP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Zhongzheng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Junior High School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5668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600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5668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150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38995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b="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101, </a:t>
                      </a:r>
                      <a:r>
                        <a:rPr kumimoji="0" lang="en-US" altLang="zh-TW" sz="1200" b="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Guanghua</a:t>
                      </a:r>
                      <a:r>
                        <a:rPr kumimoji="0" lang="en-US" altLang="zh-TW" sz="1200" b="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200" b="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200" b="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9"/>
                  </a:ext>
                </a:extLst>
              </a:tr>
              <a:tr h="231999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06-9211137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551270799"/>
                  </a:ext>
                </a:extLst>
              </a:tr>
              <a:tr h="443604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en-US" altLang="zh-TW" sz="12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March</a:t>
                      </a:r>
                      <a:r>
                        <a:rPr lang="en-US" altLang="zh-TW" sz="1200" b="1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2022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by </a:t>
                      </a:r>
                      <a:r>
                        <a:rPr lang="en-US" altLang="zh-TW" sz="1200" b="1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79765497"/>
                  </a:ext>
                </a:extLst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-4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73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62935" y="7667493"/>
            <a:ext cx="211975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" name="矩形 2"/>
          <p:cNvSpPr>
            <a:spLocks noChangeArrowheads="1"/>
          </p:cNvSpPr>
          <p:nvPr/>
        </p:nvSpPr>
        <p:spPr bwMode="auto">
          <a:xfrm>
            <a:off x="8308364" y="5614000"/>
            <a:ext cx="2603506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Caiyuan</a:t>
            </a:r>
            <a:r>
              <a:rPr lang="zh-TW" altLang="en-US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 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pic>
        <p:nvPicPr>
          <p:cNvPr id="84" name="Picture 6">
            <a:extLst>
              <a:ext uri="{FF2B5EF4-FFF2-40B4-BE49-F238E27FC236}">
                <a16:creationId xmlns:a16="http://schemas.microsoft.com/office/drawing/2014/main" xmlns="" id="{809DB01A-387B-48EC-980E-B304BCC13C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6734" y="1816999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5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xmlns="" id="{D23FD9B8-F6AC-4750-A7BE-3B011B80E7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54162" y="1940345"/>
            <a:ext cx="317963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6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xmlns="" id="{5050A5CE-26F2-493F-BC54-1B55BD89B3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06716" y="1940345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7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xmlns="" id="{85303D42-A976-47B2-92C5-4545792A5F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59271" y="1940345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xmlns="" id="{BF7B131C-1710-4A2E-AE14-B82756468E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99411" y="7667493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xmlns="" id="{E8E2DB67-FF31-4203-A4F3-CB57311AF2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35887" y="7662512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33" name="表格 132">
            <a:extLst>
              <a:ext uri="{FF2B5EF4-FFF2-40B4-BE49-F238E27FC236}">
                <a16:creationId xmlns:a16="http://schemas.microsoft.com/office/drawing/2014/main" xmlns="" id="{E8FD224C-9C61-4362-9085-53C7235355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0233203"/>
              </p:ext>
            </p:extLst>
          </p:nvPr>
        </p:nvGraphicFramePr>
        <p:xfrm>
          <a:off x="2628900" y="8529393"/>
          <a:ext cx="10172699" cy="10681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756">
                  <a:extLst>
                    <a:ext uri="{9D8B030D-6E8A-4147-A177-3AD203B41FA5}">
                      <a16:colId xmlns:a16="http://schemas.microsoft.com/office/drawing/2014/main" xmlns="" val="1254512163"/>
                    </a:ext>
                  </a:extLst>
                </a:gridCol>
                <a:gridCol w="2434386">
                  <a:extLst>
                    <a:ext uri="{9D8B030D-6E8A-4147-A177-3AD203B41FA5}">
                      <a16:colId xmlns:a16="http://schemas.microsoft.com/office/drawing/2014/main" xmlns="" val="2187642939"/>
                    </a:ext>
                  </a:extLst>
                </a:gridCol>
                <a:gridCol w="193171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210190">
                  <a:extLst>
                    <a:ext uri="{9D8B030D-6E8A-4147-A177-3AD203B41FA5}">
                      <a16:colId xmlns:a16="http://schemas.microsoft.com/office/drawing/2014/main" xmlns="" val="2237506941"/>
                    </a:ext>
                  </a:extLst>
                </a:gridCol>
                <a:gridCol w="171078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614869">
                  <a:extLst>
                    <a:ext uri="{9D8B030D-6E8A-4147-A177-3AD203B41FA5}">
                      <a16:colId xmlns:a16="http://schemas.microsoft.com/office/drawing/2014/main" xmlns="" val="1923843585"/>
                    </a:ext>
                  </a:extLst>
                </a:gridCol>
              </a:tblGrid>
              <a:tr h="255274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50696190"/>
                  </a:ext>
                </a:extLst>
              </a:tr>
              <a:tr h="270000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</a:t>
                      </a:r>
                      <a:r>
                        <a:rPr kumimoji="0" lang="zh-TW" altLang="en-US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Evacuation Route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zh-TW" altLang="en-US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Medical Facility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401896364"/>
                  </a:ext>
                </a:extLst>
              </a:tr>
              <a:tr h="271461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93218227"/>
                  </a:ext>
                </a:extLst>
              </a:tr>
              <a:tr h="271461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64228484"/>
                  </a:ext>
                </a:extLst>
              </a:tr>
            </a:tbl>
          </a:graphicData>
        </a:graphic>
      </p:graphicFrame>
      <p:sp>
        <p:nvSpPr>
          <p:cNvPr id="57" name="文字方塊 56">
            <a:extLst>
              <a:ext uri="{FF2B5EF4-FFF2-40B4-BE49-F238E27FC236}">
                <a16:creationId xmlns:a16="http://schemas.microsoft.com/office/drawing/2014/main" xmlns="" id="{0D00BFAD-6483-4F68-BC75-8A144EE19CAE}"/>
              </a:ext>
            </a:extLst>
          </p:cNvPr>
          <p:cNvSpPr txBox="1"/>
          <p:nvPr/>
        </p:nvSpPr>
        <p:spPr>
          <a:xfrm>
            <a:off x="6247554" y="6036343"/>
            <a:ext cx="978158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Square</a:t>
            </a:r>
          </a:p>
        </p:txBody>
      </p:sp>
      <p:sp>
        <p:nvSpPr>
          <p:cNvPr id="83" name="文字方塊 60">
            <a:extLst>
              <a:ext uri="{FF2B5EF4-FFF2-40B4-BE49-F238E27FC236}">
                <a16:creationId xmlns:a16="http://schemas.microsoft.com/office/drawing/2014/main" xmlns="" id="{13B847A5-C0A4-4FBA-BD2C-E922906BEE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53929" y="2336763"/>
            <a:ext cx="3319230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fontAlgn="base">
              <a:buNone/>
            </a:pPr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Shiquan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Elementary School</a:t>
            </a:r>
          </a:p>
        </p:txBody>
      </p:sp>
      <p:sp>
        <p:nvSpPr>
          <p:cNvPr id="45" name="向右箭號 129">
            <a:extLst>
              <a:ext uri="{FF2B5EF4-FFF2-40B4-BE49-F238E27FC236}">
                <a16:creationId xmlns:a16="http://schemas.microsoft.com/office/drawing/2014/main" xmlns="" id="{B0AB72F0-CE08-4C9B-B930-C08B0D7C2421}"/>
              </a:ext>
            </a:extLst>
          </p:cNvPr>
          <p:cNvSpPr>
            <a:spLocks noChangeAspect="1"/>
          </p:cNvSpPr>
          <p:nvPr/>
        </p:nvSpPr>
        <p:spPr bwMode="auto">
          <a:xfrm>
            <a:off x="3014334" y="8861368"/>
            <a:ext cx="424664" cy="126000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7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46" name="Line 20">
            <a:extLst>
              <a:ext uri="{FF2B5EF4-FFF2-40B4-BE49-F238E27FC236}">
                <a16:creationId xmlns:a16="http://schemas.microsoft.com/office/drawing/2014/main" xmlns="" id="{AD51EE44-CB0E-4349-B40A-6E7969CA7D58}"/>
              </a:ext>
            </a:extLst>
          </p:cNvPr>
          <p:cNvSpPr>
            <a:spLocks noChangeShapeType="1"/>
          </p:cNvSpPr>
          <p:nvPr/>
        </p:nvSpPr>
        <p:spPr bwMode="auto">
          <a:xfrm>
            <a:off x="3002443" y="9463873"/>
            <a:ext cx="4318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7" name="Line 20">
            <a:extLst>
              <a:ext uri="{FF2B5EF4-FFF2-40B4-BE49-F238E27FC236}">
                <a16:creationId xmlns:a16="http://schemas.microsoft.com/office/drawing/2014/main" xmlns="" id="{846AC4C2-3B56-4154-8173-6F162F662354}"/>
              </a:ext>
            </a:extLst>
          </p:cNvPr>
          <p:cNvSpPr>
            <a:spLocks noChangeShapeType="1"/>
          </p:cNvSpPr>
          <p:nvPr/>
        </p:nvSpPr>
        <p:spPr bwMode="auto">
          <a:xfrm>
            <a:off x="3002443" y="9187037"/>
            <a:ext cx="4318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pic>
        <p:nvPicPr>
          <p:cNvPr id="48" name="圖片 16" descr="圖示-直升機">
            <a:extLst>
              <a:ext uri="{FF2B5EF4-FFF2-40B4-BE49-F238E27FC236}">
                <a16:creationId xmlns:a16="http://schemas.microsoft.com/office/drawing/2014/main" xmlns="" id="{03701BD1-B0D6-45FD-AB1C-16A1CE7EA9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79636" y="9385321"/>
            <a:ext cx="288000" cy="1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圖片 48">
            <a:extLst>
              <a:ext uri="{FF2B5EF4-FFF2-40B4-BE49-F238E27FC236}">
                <a16:creationId xmlns:a16="http://schemas.microsoft.com/office/drawing/2014/main" xmlns="" id="{FF62470F-7CE0-430B-AD5A-F7E7431206DD}"/>
              </a:ext>
            </a:extLst>
          </p:cNvPr>
          <p:cNvPicPr>
            <a:picLocks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0117" y="9102554"/>
            <a:ext cx="216000" cy="180000"/>
          </a:xfrm>
          <a:prstGeom prst="rect">
            <a:avLst/>
          </a:prstGeom>
        </p:spPr>
      </p:pic>
      <p:pic>
        <p:nvPicPr>
          <p:cNvPr id="50" name="圖片 49">
            <a:extLst>
              <a:ext uri="{FF2B5EF4-FFF2-40B4-BE49-F238E27FC236}">
                <a16:creationId xmlns:a16="http://schemas.microsoft.com/office/drawing/2014/main" xmlns="" id="{5FEC9F44-152B-4431-974D-8BE5B46F4097}"/>
              </a:ext>
            </a:extLst>
          </p:cNvPr>
          <p:cNvPicPr>
            <a:picLocks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1976" y="9368203"/>
            <a:ext cx="216000" cy="180000"/>
          </a:xfrm>
          <a:prstGeom prst="rect">
            <a:avLst/>
          </a:prstGeom>
        </p:spPr>
      </p:pic>
      <p:pic>
        <p:nvPicPr>
          <p:cNvPr id="51" name="Picture 2">
            <a:extLst>
              <a:ext uri="{FF2B5EF4-FFF2-40B4-BE49-F238E27FC236}">
                <a16:creationId xmlns:a16="http://schemas.microsoft.com/office/drawing/2014/main" xmlns="" id="{A45DD9B7-A315-46E7-BBB0-AEB922571720}"/>
              </a:ext>
            </a:extLst>
          </p:cNvPr>
          <p:cNvPicPr>
            <a:picLocks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2413" y="8812017"/>
            <a:ext cx="252000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" name="Picture 2" descr="C:\Users\tiit\Desktop\公園2.jpg">
            <a:extLst>
              <a:ext uri="{FF2B5EF4-FFF2-40B4-BE49-F238E27FC236}">
                <a16:creationId xmlns:a16="http://schemas.microsoft.com/office/drawing/2014/main" xmlns="" id="{FCF4FA67-C848-402E-AC50-E7482EF43236}"/>
              </a:ext>
            </a:extLst>
          </p:cNvPr>
          <p:cNvPicPr>
            <a:picLocks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1739" y="8814013"/>
            <a:ext cx="252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4" descr="C:\Users\user\Desktop\防災圖示-室內.jpg">
            <a:extLst>
              <a:ext uri="{FF2B5EF4-FFF2-40B4-BE49-F238E27FC236}">
                <a16:creationId xmlns:a16="http://schemas.microsoft.com/office/drawing/2014/main" xmlns="" id="{B2253B47-8983-4873-B68D-EC60381A17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30437" y="8828233"/>
            <a:ext cx="175468" cy="1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Picture 14">
            <a:extLst>
              <a:ext uri="{FF2B5EF4-FFF2-40B4-BE49-F238E27FC236}">
                <a16:creationId xmlns:a16="http://schemas.microsoft.com/office/drawing/2014/main" xmlns="" id="{AB10ECA9-891E-4C84-B6B3-D3F1BF0E85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30323" y="9097610"/>
            <a:ext cx="180335" cy="183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xmlns="" id="{2B2AABC1-20FA-4A76-9C98-2D987A50F2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94293" y="8829810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xmlns="" id="{19E4CBA7-0574-4FF1-A1B7-0F23DFE00D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94293" y="9100591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xmlns="" id="{422377FE-15F8-4943-923C-B2E7C02A63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96024" y="9365380"/>
            <a:ext cx="176539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文字方塊 60">
            <a:extLst>
              <a:ext uri="{FF2B5EF4-FFF2-40B4-BE49-F238E27FC236}">
                <a16:creationId xmlns:a16="http://schemas.microsoft.com/office/drawing/2014/main" xmlns="" id="{13B847A5-C0A4-4FBA-BD2C-E922906BEE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22522" y="1650056"/>
            <a:ext cx="3777667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fontAlgn="base">
              <a:buNone/>
            </a:pPr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Zhongzheng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Junior High School</a:t>
            </a:r>
          </a:p>
        </p:txBody>
      </p:sp>
      <p:pic>
        <p:nvPicPr>
          <p:cNvPr id="39" name="Picture 6">
            <a:extLst>
              <a:ext uri="{FF2B5EF4-FFF2-40B4-BE49-F238E27FC236}">
                <a16:creationId xmlns:a16="http://schemas.microsoft.com/office/drawing/2014/main" xmlns="" id="{809DB01A-387B-48EC-980E-B304BCC13C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9493" y="1153470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xmlns="" id="{D23FD9B8-F6AC-4750-A7BE-3B011B80E7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47337" y="1254238"/>
            <a:ext cx="317963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xmlns="" id="{5050A5CE-26F2-493F-BC54-1B55BD89B3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99891" y="1254238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xmlns="" id="{85303D42-A976-47B2-92C5-4545792A5F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52446" y="1254238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xmlns="" id="{D23FD9B8-F6AC-4750-A7BE-3B011B80E7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17860" y="5678395"/>
            <a:ext cx="317963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75815" y="5074690"/>
            <a:ext cx="211975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xmlns="" id="{BF7B131C-1710-4A2E-AE14-B82756468E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12291" y="5074690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xmlns="" id="{E8E2DB67-FF31-4203-A4F3-CB57311AF2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48767" y="5069709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75813" y="6643941"/>
            <a:ext cx="211975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圖片 65" descr="澎湖456.jpg"/>
          <p:cNvPicPr>
            <a:picLocks noChangeAspect="1"/>
          </p:cNvPicPr>
          <p:nvPr/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554324" y="902488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" name="向右箭號 71"/>
          <p:cNvSpPr>
            <a:spLocks noChangeAspect="1"/>
          </p:cNvSpPr>
          <p:nvPr/>
        </p:nvSpPr>
        <p:spPr bwMode="auto">
          <a:xfrm rot="12596061">
            <a:off x="9882305" y="4767567"/>
            <a:ext cx="1139072" cy="529715"/>
          </a:xfrm>
          <a:prstGeom prst="rightArrow">
            <a:avLst>
              <a:gd name="adj1" fmla="val 32704"/>
              <a:gd name="adj2" fmla="val 59772"/>
            </a:avLst>
          </a:prstGeom>
          <a:blipFill dpi="0" rotWithShape="1">
            <a:blip r:embed="rId7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lIns="122191" tIns="61096" rIns="122191" bIns="61096" anchor="ctr"/>
          <a:lstStyle/>
          <a:p>
            <a:pPr algn="ctr"/>
            <a:endParaRPr lang="zh-TW" altLang="zh-TW">
              <a:solidFill>
                <a:srgbClr val="FFFFFF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pic>
        <p:nvPicPr>
          <p:cNvPr id="63" name="Picture 3" descr="1021室外"/>
          <p:cNvPicPr preferRelativeResize="0">
            <a:picLocks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2837" y="5538192"/>
            <a:ext cx="4536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47466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304</TotalTime>
  <Words>183</Words>
  <Application>Microsoft Office PowerPoint</Application>
  <PresentationFormat>A3 紙張 (297x420 公釐)</PresentationFormat>
  <Paragraphs>59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nit01</cp:lastModifiedBy>
  <cp:revision>57</cp:revision>
  <dcterms:created xsi:type="dcterms:W3CDTF">2017-01-19T19:49:07Z</dcterms:created>
  <dcterms:modified xsi:type="dcterms:W3CDTF">2022-02-23T03:04:38Z</dcterms:modified>
</cp:coreProperties>
</file>