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54" d="100"/>
          <a:sy n="54" d="100"/>
        </p:scale>
        <p:origin x="-980" y="26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575" y="651767"/>
            <a:ext cx="10744877" cy="7768901"/>
          </a:xfrm>
          <a:prstGeom prst="rect">
            <a:avLst/>
          </a:prstGeom>
        </p:spPr>
      </p:pic>
      <p:sp>
        <p:nvSpPr>
          <p:cNvPr id="22" name="向右箭號 71"/>
          <p:cNvSpPr>
            <a:spLocks noChangeAspect="1"/>
          </p:cNvSpPr>
          <p:nvPr/>
        </p:nvSpPr>
        <p:spPr bwMode="auto">
          <a:xfrm rot="17258229">
            <a:off x="5311624" y="4823398"/>
            <a:ext cx="1126261" cy="282780"/>
          </a:xfrm>
          <a:prstGeom prst="rightArrow">
            <a:avLst>
              <a:gd name="adj1" fmla="val 32704"/>
              <a:gd name="adj2" fmla="val 21576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23" name="文字方塊 60"/>
          <p:cNvSpPr txBox="1">
            <a:spLocks noChangeArrowheads="1"/>
          </p:cNvSpPr>
          <p:nvPr/>
        </p:nvSpPr>
        <p:spPr bwMode="auto">
          <a:xfrm>
            <a:off x="4612943" y="1142418"/>
            <a:ext cx="2526360" cy="71638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kumimoji="1" sz="45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9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山水國小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  <p:pic>
        <p:nvPicPr>
          <p:cNvPr id="24" name="圖片 65" descr="澎湖456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56848" y="746700"/>
            <a:ext cx="1212102" cy="122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61"/>
          <p:cNvSpPr txBox="1">
            <a:spLocks noChangeArrowheads="1"/>
          </p:cNvSpPr>
          <p:nvPr/>
        </p:nvSpPr>
        <p:spPr bwMode="auto">
          <a:xfrm>
            <a:off x="4124934" y="6473665"/>
            <a:ext cx="1608430" cy="5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45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9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山水里</a:t>
            </a:r>
            <a:endParaRPr lang="zh-TW" altLang="en-US" sz="2500" b="1" dirty="0">
              <a:solidFill>
                <a:srgbClr val="0070C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160562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8457548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澎湖縣馬公市山水里簡易疏散避難圖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52636887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830931"/>
              </p:ext>
            </p:extLst>
          </p:nvPr>
        </p:nvGraphicFramePr>
        <p:xfrm>
          <a:off x="0" y="640080"/>
          <a:ext cx="2044604" cy="896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4604">
                  <a:extLst>
                    <a:ext uri="{9D8B030D-6E8A-4147-A177-3AD203B41FA5}">
                      <a16:colId xmlns="" xmlns:a16="http://schemas.microsoft.com/office/drawing/2014/main" val="416270348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防災資訊表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431353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山水里基本資料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2216848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1914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8533102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89941129"/>
                  </a:ext>
                </a:extLst>
              </a:tr>
              <a:tr h="2117394">
                <a:tc>
                  <a:txBody>
                    <a:bodyPr/>
                    <a:lstStyle/>
                    <a:p>
                      <a:pPr marL="139700" indent="-139700" algn="l" eaLnBrk="0" hangingPunct="0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39700" indent="-139700" algn="l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</a:t>
                      </a:r>
                    </a:p>
                    <a:p>
                      <a:pPr marL="139700" indent="-139700" algn="l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山水里里長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陳安國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0921-203-027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:06-9951937</a:t>
                      </a:r>
                    </a:p>
                    <a:p>
                      <a:pPr marL="139700" indent="-139700" algn="l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鎖港派出所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:06-9951024</a:t>
                      </a:r>
                    </a:p>
                    <a:p>
                      <a:pPr marL="139700" indent="-139700" algn="l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澎南消防分隊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:06-9950119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3568043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4436292"/>
                  </a:ext>
                </a:extLst>
              </a:tr>
              <a:tr h="1232570">
                <a:tc>
                  <a:txBody>
                    <a:bodyPr/>
                    <a:lstStyle/>
                    <a:p>
                      <a:pPr marL="127000" indent="-127000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7000" indent="-127000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7000" indent="-127000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034050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1722418"/>
                  </a:ext>
                </a:extLst>
              </a:tr>
              <a:tr h="1336216">
                <a:tc>
                  <a:txBody>
                    <a:bodyPr/>
                    <a:lstStyle/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山水國小</a:t>
                      </a:r>
                    </a:p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馬公市山水里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140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:06-9951004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66875500"/>
                  </a:ext>
                </a:extLst>
              </a:tr>
              <a:tr h="1336040">
                <a:tc>
                  <a:txBody>
                    <a:bodyPr/>
                    <a:lstStyle/>
                    <a:p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677069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alt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4337455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62219"/>
              </p:ext>
            </p:extLst>
          </p:nvPr>
        </p:nvGraphicFramePr>
        <p:xfrm>
          <a:off x="2044605" y="8371225"/>
          <a:ext cx="10756997" cy="12316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845">
                  <a:extLst>
                    <a:ext uri="{9D8B030D-6E8A-4147-A177-3AD203B41FA5}">
                      <a16:colId xmlns="" xmlns:a16="http://schemas.microsoft.com/office/drawing/2014/main" val="3324964295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1948975930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348062937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2779764047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2326668144"/>
                    </a:ext>
                  </a:extLst>
                </a:gridCol>
              </a:tblGrid>
              <a:tr h="33675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  <a:endParaRPr lang="en-US" altLang="zh-TW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87844336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lang="zh-TW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3189925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3830641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直升機起降點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2441774"/>
                  </a:ext>
                </a:extLst>
              </a:tr>
            </a:tbl>
          </a:graphicData>
        </a:graphic>
      </p:graphicFrame>
      <p:pic>
        <p:nvPicPr>
          <p:cNvPr id="7" name="Picture 49" descr="DSC0434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42" y="8003318"/>
            <a:ext cx="1800000" cy="12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向右箭號 125"/>
          <p:cNvSpPr>
            <a:spLocks noChangeAspect="1"/>
          </p:cNvSpPr>
          <p:nvPr/>
        </p:nvSpPr>
        <p:spPr bwMode="auto">
          <a:xfrm>
            <a:off x="2848566" y="8746175"/>
            <a:ext cx="357186" cy="262365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2862214" y="9171159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2862214" y="9481703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12801600" cy="96011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462" y="8767910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267" y="905764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390" y="8759823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53" y="9330503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395" y="905764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353" y="9381655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747" y="8776158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458" y="125792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962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441</TotalTime>
  <Words>157</Words>
  <Application>Microsoft Office PowerPoint</Application>
  <PresentationFormat>A3 紙張 (297x420 公釐)</PresentationFormat>
  <Paragraphs>41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pc150</cp:lastModifiedBy>
  <cp:revision>36</cp:revision>
  <dcterms:created xsi:type="dcterms:W3CDTF">2017-01-19T10:27:31Z</dcterms:created>
  <dcterms:modified xsi:type="dcterms:W3CDTF">2022-12-26T01:07:32Z</dcterms:modified>
</cp:coreProperties>
</file>