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-72" y="5934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116" y="1202365"/>
            <a:ext cx="7102634" cy="10439175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5958273" y="10810783"/>
            <a:ext cx="2390783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東衛國小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33312" y="124008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5537588" y="6599470"/>
            <a:ext cx="185844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安宅里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3948253" y="4970840"/>
            <a:ext cx="330221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安宅社區暨農漁民活動中心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4164068">
            <a:off x="4534201" y="3498510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7" name="向右箭號 58"/>
          <p:cNvSpPr>
            <a:spLocks noChangeAspect="1"/>
          </p:cNvSpPr>
          <p:nvPr/>
        </p:nvSpPr>
        <p:spPr bwMode="auto">
          <a:xfrm rot="3412505">
            <a:off x="4614602" y="8889344"/>
            <a:ext cx="912849" cy="257890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41035"/>
              </p:ext>
            </p:extLst>
          </p:nvPr>
        </p:nvGraphicFramePr>
        <p:xfrm>
          <a:off x="0" y="0"/>
          <a:ext cx="9601200" cy="1190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119062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40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澎湖縣馬公市安宅里簡易疏散避難圖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30979"/>
              </p:ext>
            </p:extLst>
          </p:nvPr>
        </p:nvGraphicFramePr>
        <p:xfrm>
          <a:off x="-1" y="1192094"/>
          <a:ext cx="2481944" cy="10451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1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957943">
                  <a:extLst>
                    <a:ext uri="{9D8B030D-6E8A-4147-A177-3AD203B41FA5}">
                      <a16:colId xmlns="" xmlns:a16="http://schemas.microsoft.com/office/drawing/2014/main" val="3006327023"/>
                    </a:ext>
                  </a:extLst>
                </a:gridCol>
              </a:tblGrid>
              <a:tr h="399073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安宅里基本資料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4548126"/>
                  </a:ext>
                </a:extLst>
              </a:tr>
              <a:tr h="33557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736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9741734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118156">
                <a:tc gridSpan="2">
                  <a:txBody>
                    <a:bodyPr/>
                    <a:lstStyle/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安宅里里長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張儷盈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:0910-977-532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06-921-5538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東衛派出所</a:t>
                      </a: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:06-9211318</a:t>
                      </a: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spcAft>
                          <a:spcPts val="20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197218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1038004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安宅里澎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203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號道路東側高地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海嘯面積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45300454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安宅社區暨農漁民活動中心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:190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:45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:30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馬公市安宅里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6-6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:06-9215820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1624504"/>
                  </a:ext>
                </a:extLst>
              </a:tr>
              <a:tr h="1712943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東衛國小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:620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:155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馬公市東衛里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169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:06-9213238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2495462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kumimoji="0" lang="zh-TW" altLang="en-US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823" y="1201243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13" y="12558386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61" y="1227286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75" y="12572775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436" y="1200801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83" y="12274854"/>
            <a:ext cx="235516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537" y="10930981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384" y="447786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邱老師的資料\澎湖防災(100~102)\澎湖訪視調查\馬公市1000823\安宅里澎203號道路東側高地\DSC04956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448" y="6845692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邱老師的資料\澎湖防災(100~102)\澎湖訪視調查\馬公市1000823\安宅里活動中心(周王廟旁)\DSC04873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722" y="8331207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邱老師的資料\澎湖防災(100~102)\澎湖訪視調查\馬公市1000823\東衛國小\DSC04837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306" y="10119789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1021室外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006" y="2781377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文字方塊 28"/>
          <p:cNvSpPr txBox="1"/>
          <p:nvPr/>
        </p:nvSpPr>
        <p:spPr>
          <a:xfrm>
            <a:off x="6117934" y="3272850"/>
            <a:ext cx="3390672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安宅里澎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203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號道路東側高地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251</TotalTime>
  <Words>304</Words>
  <Application>Microsoft Office PowerPoint</Application>
  <PresentationFormat>A3 紙張 (297x420 公釐)</PresentationFormat>
  <Paragraphs>61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38</cp:revision>
  <dcterms:created xsi:type="dcterms:W3CDTF">2017-01-19T20:47:16Z</dcterms:created>
  <dcterms:modified xsi:type="dcterms:W3CDTF">2023-02-01T02:53:58Z</dcterms:modified>
</cp:coreProperties>
</file>