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720" autoAdjust="0"/>
  </p:normalViewPr>
  <p:slideViewPr>
    <p:cSldViewPr snapToGrid="0" showGuides="1">
      <p:cViewPr>
        <p:scale>
          <a:sx n="75" d="100"/>
          <a:sy n="75" d="100"/>
        </p:scale>
        <p:origin x="734" y="-142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表格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145352"/>
              </p:ext>
            </p:extLst>
          </p:nvPr>
        </p:nvGraphicFramePr>
        <p:xfrm>
          <a:off x="-2" y="837901"/>
          <a:ext cx="2490002" cy="876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1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700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25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1431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06-9214622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1431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1431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Zhongshan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437</a:t>
                      </a:r>
                      <a:r>
                        <a:rPr kumimoji="0" lang="zh-TW" altLang="en-US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108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25-6, Anshan,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06-9211342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90000"/>
                        </a:lnSpc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Baseball Stadium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1,600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06-9272803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buNone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Anshan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Community  Activity  Center</a:t>
                      </a:r>
                      <a:endParaRPr lang="zh-TW" altLang="en-US" sz="10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220</a:t>
                      </a:r>
                      <a:r>
                        <a:rPr kumimoji="0" lang="zh-TW" altLang="en-US" sz="10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51-20, Anshan,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06-9212700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Labor Recreation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8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2,560m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956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640people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368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160,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Daxian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St.,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338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06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Baseball Stadium</a:t>
                      </a:r>
                      <a:r>
                        <a:rPr kumimoji="0" lang="zh-TW" altLang="en-US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925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761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630372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450" r="244" b="-1"/>
          <a:stretch/>
        </p:blipFill>
        <p:spPr bwMode="auto">
          <a:xfrm>
            <a:off x="2490000" y="844950"/>
            <a:ext cx="10311596" cy="781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639490"/>
              </p:ext>
            </p:extLst>
          </p:nvPr>
        </p:nvGraphicFramePr>
        <p:xfrm>
          <a:off x="0" y="0"/>
          <a:ext cx="12801600" cy="83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3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Anshan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155993" y="3441009"/>
            <a:ext cx="230284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Anshan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36" y="591711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536" y="668986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1998" y="335533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4552" y="335533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107" y="335533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4734" y="606799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3715" y="6067999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67959"/>
              </p:ext>
            </p:extLst>
          </p:nvPr>
        </p:nvGraphicFramePr>
        <p:xfrm>
          <a:off x="2490000" y="8529393"/>
          <a:ext cx="1031894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0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576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40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8617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87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62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5787321" y="5484362"/>
            <a:ext cx="360513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Zhongshan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70" name="Picture 7">
            <a:extLst>
              <a:ext uri="{FF2B5EF4-FFF2-40B4-BE49-F238E27FC236}">
                <a16:creationId xmlns:a16="http://schemas.microsoft.com/office/drawing/2014/main" id="{2A9B81F9-6F4F-4B2A-8E8B-2D692A0C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533" y="668986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067" y="7490206"/>
            <a:ext cx="389573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Baseball Stadium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:a16="http://schemas.microsoft.com/office/drawing/2014/main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309" y="4675515"/>
            <a:ext cx="424722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Anshan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B94E5E51-7A93-49FD-A547-32D3BEE97595}"/>
              </a:ext>
            </a:extLst>
          </p:cNvPr>
          <p:cNvSpPr txBox="1"/>
          <p:nvPr/>
        </p:nvSpPr>
        <p:spPr>
          <a:xfrm>
            <a:off x="5466913" y="3766586"/>
            <a:ext cx="291240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Labor Recreation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58" y="51047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96" y="693411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592" y="6923862"/>
            <a:ext cx="69395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6445" y="6744447"/>
            <a:ext cx="3380124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Tri-Service General Hospital</a:t>
            </a:r>
          </a:p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Branch</a:t>
            </a:r>
          </a:p>
        </p:txBody>
      </p:sp>
      <p:pic>
        <p:nvPicPr>
          <p:cNvPr id="67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714" y="328883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9986" y="598361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540" y="59836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5095" y="59836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1176" y="676609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6396" y="51792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8951" y="51792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圖片 65" descr="澎湖456.jpg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8833" y="9795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向右箭號 71"/>
          <p:cNvSpPr>
            <a:spLocks noChangeAspect="1"/>
          </p:cNvSpPr>
          <p:nvPr/>
        </p:nvSpPr>
        <p:spPr bwMode="auto">
          <a:xfrm rot="7191012">
            <a:off x="9003640" y="2468657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2294468-52FF-A399-D499-3692DC2B3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4977" y="5107078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96FC3C-B8BB-C942-CB20-617B62BD3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1976" y="511204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30BFEAB-2846-56FC-2B77-4E80E2DD2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6593" y="511204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E530A6B-E745-7AAD-1A72-2F522459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3270" y="7365810"/>
            <a:ext cx="180000" cy="18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F189382D-958A-DE4C-4EFD-F9498AAB0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271" y="7370772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A80A0570-E0DA-9807-8172-185FA5475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4888" y="7370772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50B84631-B8AF-B583-5C5F-004D43E7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4977" y="3802773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EC55FC3-C090-7871-9C59-6A3EC31D8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1976" y="3807735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654EF6D-77CA-DD9C-8FD9-17F0237B3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6593" y="3807735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A1975ABF-973B-E2D8-9BAA-F0E8B571E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1516" y="8673910"/>
            <a:ext cx="180000" cy="18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60">
            <a:extLst>
              <a:ext uri="{FF2B5EF4-FFF2-40B4-BE49-F238E27FC236}">
                <a16:creationId xmlns:a16="http://schemas.microsoft.com/office/drawing/2014/main" id="{5269CD35-4037-8FF4-9135-49142E22B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491" y="6530467"/>
            <a:ext cx="2893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Baseball Stadium Square</a:t>
            </a:r>
          </a:p>
        </p:txBody>
      </p:sp>
      <p:pic>
        <p:nvPicPr>
          <p:cNvPr id="1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177637C-1CEE-BC3C-E941-A2CBF8297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4264" y="714706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BC49E2E-ABEC-EC30-A8EB-F79E7BA06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6818" y="714706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C65399FF-4B89-95BA-F1A5-F14CCE92B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9373" y="714706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2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</TotalTime>
  <Words>252</Words>
  <Application>Microsoft Office PowerPoint</Application>
  <PresentationFormat>A3 紙張 (297x420 公釐)</PresentationFormat>
  <Paragraphs>81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77</cp:revision>
  <dcterms:created xsi:type="dcterms:W3CDTF">2017-01-19T19:49:07Z</dcterms:created>
  <dcterms:modified xsi:type="dcterms:W3CDTF">2023-04-17T03:22:12Z</dcterms:modified>
</cp:coreProperties>
</file>