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83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3072" y="111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6" t="11556" r="45297" b="10751"/>
          <a:stretch/>
        </p:blipFill>
        <p:spPr bwMode="auto">
          <a:xfrm>
            <a:off x="2487152" y="861359"/>
            <a:ext cx="7091487" cy="1087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034640" y="5305386"/>
            <a:ext cx="372149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06992" y="7689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711086" y="7307706"/>
            <a:ext cx="22063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Fuxing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462478" y="1362709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057340" y="918090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004049">
            <a:off x="4940107" y="7328451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31" idx="0"/>
          </p:cNvCxnSpPr>
          <p:nvPr/>
        </p:nvCxnSpPr>
        <p:spPr>
          <a:xfrm>
            <a:off x="7760887" y="1318200"/>
            <a:ext cx="629939" cy="16134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30" idx="1"/>
          </p:cNvCxnSpPr>
          <p:nvPr/>
        </p:nvCxnSpPr>
        <p:spPr>
          <a:xfrm flipV="1">
            <a:off x="6917218" y="1711010"/>
            <a:ext cx="223412" cy="56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30" y="147870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660" y="1479549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48" y="4797386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629025"/>
              </p:ext>
            </p:extLst>
          </p:nvPr>
        </p:nvGraphicFramePr>
        <p:xfrm>
          <a:off x="0" y="0"/>
          <a:ext cx="9601200" cy="84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908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Fuxing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534085"/>
              </p:ext>
            </p:extLst>
          </p:nvPr>
        </p:nvGraphicFramePr>
        <p:xfrm>
          <a:off x="-2" y="855345"/>
          <a:ext cx="2487153" cy="1087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26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7717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6332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839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4065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709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Police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2110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3126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06-9272105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5211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27931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8275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6228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7398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5176506" y="10062753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3602019" y="4232791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3064241" y="4581486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524065" y="3615524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cxnSp>
        <p:nvCxnSpPr>
          <p:cNvPr id="10" name="直線單箭頭接點 9"/>
          <p:cNvCxnSpPr>
            <a:stCxn id="8" idx="0"/>
            <a:endCxn id="63" idx="1"/>
          </p:cNvCxnSpPr>
          <p:nvPr/>
        </p:nvCxnSpPr>
        <p:spPr>
          <a:xfrm flipV="1">
            <a:off x="8043581" y="3299987"/>
            <a:ext cx="956453" cy="3155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2" y="1475059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281" y="454659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414" y="10799373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34" y="30677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3560483" y="2716482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516" y="2700637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723081" y="5880212"/>
            <a:ext cx="743069" cy="217845"/>
            <a:chOff x="1723081" y="5880212"/>
            <a:chExt cx="743069" cy="217845"/>
          </a:xfrm>
        </p:grpSpPr>
        <p:pic>
          <p:nvPicPr>
            <p:cNvPr id="102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26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00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25" y="767787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767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41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66" y="960259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622" y="197068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492" y="197068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861" y="19715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268" y="48786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138" y="48786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30" y="487973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0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1208</TotalTime>
  <Words>221</Words>
  <Application>Microsoft Office PowerPoint</Application>
  <PresentationFormat>A3 紙張 (297x420 公釐)</PresentationFormat>
  <Paragraphs>67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119</cp:revision>
  <dcterms:created xsi:type="dcterms:W3CDTF">2017-01-19T20:47:16Z</dcterms:created>
  <dcterms:modified xsi:type="dcterms:W3CDTF">2022-02-23T03:01:41Z</dcterms:modified>
</cp:coreProperties>
</file>