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173" autoAdjust="0"/>
  </p:normalViewPr>
  <p:slideViewPr>
    <p:cSldViewPr snapToGrid="0" showGuides="1">
      <p:cViewPr>
        <p:scale>
          <a:sx n="125" d="100"/>
          <a:sy n="125" d="100"/>
        </p:scale>
        <p:origin x="86" y="-46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26" Type="http://schemas.openxmlformats.org/officeDocument/2006/relationships/image" Target="../media/image25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5" t="20303" r="9585" b="17034"/>
          <a:stretch/>
        </p:blipFill>
        <p:spPr bwMode="auto">
          <a:xfrm>
            <a:off x="2396360" y="841248"/>
            <a:ext cx="10405236" cy="785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875190"/>
              </p:ext>
            </p:extLst>
          </p:nvPr>
        </p:nvGraphicFramePr>
        <p:xfrm>
          <a:off x="0" y="0"/>
          <a:ext cx="12801600" cy="84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4406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Guangrong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685458"/>
              </p:ext>
            </p:extLst>
          </p:nvPr>
        </p:nvGraphicFramePr>
        <p:xfrm>
          <a:off x="-3" y="837864"/>
          <a:ext cx="2396362" cy="7841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12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82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4310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325309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06-9272542</a:t>
                      </a:r>
                      <a:endParaRPr lang="en-US" altLang="zh-TW" sz="10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5998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16846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560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4752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Special Education Resource Center</a:t>
                      </a: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2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m</a:t>
                      </a:r>
                      <a:r>
                        <a:rPr kumimoji="0" lang="en-US" altLang="zh-TW" sz="100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2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9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21, </a:t>
                      </a:r>
                      <a:r>
                        <a:rPr kumimoji="0" lang="en-US" altLang="zh-TW" sz="10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Zili</a:t>
                      </a:r>
                      <a:r>
                        <a:rPr kumimoji="0" lang="en-US" altLang="zh-TW" sz="10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0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Rd.,</a:t>
                      </a:r>
                      <a:r>
                        <a:rPr kumimoji="0" lang="en-US" altLang="zh-TW" sz="10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0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21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06-9274400</a:t>
                      </a:r>
                      <a:endParaRPr lang="en-US" altLang="zh-TW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056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Special Education Resource Center</a:t>
                      </a: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2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00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92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8285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altLang="zh-TW" sz="10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Guangrong</a:t>
                      </a:r>
                      <a:r>
                        <a:rPr lang="en-US" altLang="zh-TW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92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m</a:t>
                      </a:r>
                      <a:r>
                        <a:rPr kumimoji="0" lang="en-US" altLang="zh-TW" sz="10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92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0233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437, </a:t>
                      </a: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Sanduo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330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06-9263532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0759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1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831544"/>
              </p:ext>
            </p:extLst>
          </p:nvPr>
        </p:nvGraphicFramePr>
        <p:xfrm>
          <a:off x="-1" y="8679274"/>
          <a:ext cx="12801594" cy="940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503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3136898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46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2098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1843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6899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1791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1791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9003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9003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684198" y="8955900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690286" y="9494935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690286" y="9256199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6658" y="942091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113" y="9166461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331" y="9397021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39" y="8936808"/>
            <a:ext cx="216000" cy="1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378" y="8936808"/>
            <a:ext cx="216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7459" y="893621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7345" y="916684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1449" y="8936893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1449" y="9167842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3180" y="9394531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圖片 65" descr="澎湖456.jpg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95692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660" y="577872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342" y="1191420"/>
            <a:ext cx="444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89" y="4226636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462" y="3245666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436" y="752309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180" y="5771528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8878749" y="7083385"/>
            <a:ext cx="327242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Guangming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Bureau</a:t>
            </a:r>
          </a:p>
        </p:txBody>
      </p:sp>
      <p:sp>
        <p:nvSpPr>
          <p:cNvPr id="9" name="矩形 8"/>
          <p:cNvSpPr/>
          <p:nvPr/>
        </p:nvSpPr>
        <p:spPr>
          <a:xfrm>
            <a:off x="8098196" y="4683836"/>
            <a:ext cx="152958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10" name="矩形 9"/>
          <p:cNvSpPr/>
          <p:nvPr/>
        </p:nvSpPr>
        <p:spPr>
          <a:xfrm>
            <a:off x="6594855" y="3709216"/>
            <a:ext cx="20395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Guangrong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70" name="矩形 69"/>
          <p:cNvSpPr/>
          <p:nvPr/>
        </p:nvSpPr>
        <p:spPr>
          <a:xfrm>
            <a:off x="2789310" y="6519658"/>
            <a:ext cx="410933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Special Education Resource Center</a:t>
            </a:r>
          </a:p>
        </p:txBody>
      </p:sp>
      <p:sp>
        <p:nvSpPr>
          <p:cNvPr id="71" name="矩形 70"/>
          <p:cNvSpPr/>
          <p:nvPr/>
        </p:nvSpPr>
        <p:spPr>
          <a:xfrm>
            <a:off x="2863281" y="5132587"/>
            <a:ext cx="500395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Special Education Resource Center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Square</a:t>
            </a:r>
          </a:p>
        </p:txBody>
      </p:sp>
      <p:sp>
        <p:nvSpPr>
          <p:cNvPr id="72" name="矩形 71"/>
          <p:cNvSpPr/>
          <p:nvPr/>
        </p:nvSpPr>
        <p:spPr>
          <a:xfrm>
            <a:off x="3799242" y="1676317"/>
            <a:ext cx="451504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Guangrong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Community Activity Center</a:t>
            </a:r>
          </a:p>
        </p:txBody>
      </p:sp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21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4384" y="59506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2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4861" y="68387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2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9720" y="683654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962063" y="2727522"/>
            <a:ext cx="282603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Guangrong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2" name="Picture 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66917">
            <a:off x="4956093" y="3002365"/>
            <a:ext cx="12747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2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8135" y="123986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2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1327" y="1243576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2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5217" y="5875006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2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26093" y="5878722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21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6383" y="587452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21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6455" y="5872212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9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97830">
            <a:off x="2980175" y="3385797"/>
            <a:ext cx="1197490" cy="433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群組 12"/>
          <p:cNvGrpSpPr/>
          <p:nvPr/>
        </p:nvGrpSpPr>
        <p:grpSpPr>
          <a:xfrm>
            <a:off x="1681070" y="4546857"/>
            <a:ext cx="685031" cy="213876"/>
            <a:chOff x="1681070" y="4546857"/>
            <a:chExt cx="685031" cy="213876"/>
          </a:xfrm>
        </p:grpSpPr>
        <p:pic>
          <p:nvPicPr>
            <p:cNvPr id="1026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26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54126" y="4546862"/>
              <a:ext cx="211975" cy="211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2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16259" y="4546857"/>
              <a:ext cx="216131" cy="211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28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681070" y="4549052"/>
              <a:ext cx="216131" cy="211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9" name="直線單箭頭接點 48"/>
          <p:cNvCxnSpPr>
            <a:cxnSpLocks/>
            <a:stCxn id="71" idx="2"/>
            <a:endCxn id="68" idx="0"/>
          </p:cNvCxnSpPr>
          <p:nvPr/>
        </p:nvCxnSpPr>
        <p:spPr>
          <a:xfrm>
            <a:off x="5365257" y="5532697"/>
            <a:ext cx="570" cy="2388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單箭頭接點 51"/>
          <p:cNvCxnSpPr>
            <a:cxnSpLocks/>
            <a:stCxn id="70" idx="0"/>
            <a:endCxn id="58" idx="2"/>
          </p:cNvCxnSpPr>
          <p:nvPr/>
        </p:nvCxnSpPr>
        <p:spPr>
          <a:xfrm flipV="1">
            <a:off x="4843976" y="6235928"/>
            <a:ext cx="802" cy="2837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574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500</TotalTime>
  <Words>222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xz51609270@gmail.com</cp:lastModifiedBy>
  <cp:revision>101</cp:revision>
  <cp:lastPrinted>2017-03-14T04:54:46Z</cp:lastPrinted>
  <dcterms:created xsi:type="dcterms:W3CDTF">2017-01-19T19:49:07Z</dcterms:created>
  <dcterms:modified xsi:type="dcterms:W3CDTF">2023-04-17T03:00:30Z</dcterms:modified>
</cp:coreProperties>
</file>