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1"/>
  </p:sldMasterIdLst>
  <p:sldIdLst>
    <p:sldId id="264" r:id="rId2"/>
    <p:sldId id="266" r:id="rId3"/>
    <p:sldId id="265" r:id="rId4"/>
  </p:sldIdLst>
  <p:sldSz cx="8640763" cy="6480175"/>
  <p:notesSz cx="6858000" cy="9144000"/>
  <p:defaultTextStyle>
    <a:defPPr>
      <a:defRPr lang="zh-TW"/>
    </a:defPPr>
    <a:lvl1pPr marL="0" algn="l" defTabSz="725759" rtl="0" eaLnBrk="1" latinLnBrk="0" hangingPunct="1">
      <a:defRPr sz="1429" kern="1200">
        <a:solidFill>
          <a:schemeClr val="tx1"/>
        </a:solidFill>
        <a:latin typeface="+mn-lt"/>
        <a:ea typeface="+mn-ea"/>
        <a:cs typeface="+mn-cs"/>
      </a:defRPr>
    </a:lvl1pPr>
    <a:lvl2pPr marL="362880" algn="l" defTabSz="725759" rtl="0" eaLnBrk="1" latinLnBrk="0" hangingPunct="1">
      <a:defRPr sz="1429" kern="1200">
        <a:solidFill>
          <a:schemeClr val="tx1"/>
        </a:solidFill>
        <a:latin typeface="+mn-lt"/>
        <a:ea typeface="+mn-ea"/>
        <a:cs typeface="+mn-cs"/>
      </a:defRPr>
    </a:lvl2pPr>
    <a:lvl3pPr marL="725759" algn="l" defTabSz="725759" rtl="0" eaLnBrk="1" latinLnBrk="0" hangingPunct="1">
      <a:defRPr sz="1429" kern="1200">
        <a:solidFill>
          <a:schemeClr val="tx1"/>
        </a:solidFill>
        <a:latin typeface="+mn-lt"/>
        <a:ea typeface="+mn-ea"/>
        <a:cs typeface="+mn-cs"/>
      </a:defRPr>
    </a:lvl3pPr>
    <a:lvl4pPr marL="1088639" algn="l" defTabSz="725759" rtl="0" eaLnBrk="1" latinLnBrk="0" hangingPunct="1">
      <a:defRPr sz="1429" kern="1200">
        <a:solidFill>
          <a:schemeClr val="tx1"/>
        </a:solidFill>
        <a:latin typeface="+mn-lt"/>
        <a:ea typeface="+mn-ea"/>
        <a:cs typeface="+mn-cs"/>
      </a:defRPr>
    </a:lvl4pPr>
    <a:lvl5pPr marL="1451519" algn="l" defTabSz="725759" rtl="0" eaLnBrk="1" latinLnBrk="0" hangingPunct="1">
      <a:defRPr sz="1429" kern="1200">
        <a:solidFill>
          <a:schemeClr val="tx1"/>
        </a:solidFill>
        <a:latin typeface="+mn-lt"/>
        <a:ea typeface="+mn-ea"/>
        <a:cs typeface="+mn-cs"/>
      </a:defRPr>
    </a:lvl5pPr>
    <a:lvl6pPr marL="1814398" algn="l" defTabSz="725759" rtl="0" eaLnBrk="1" latinLnBrk="0" hangingPunct="1">
      <a:defRPr sz="1429" kern="1200">
        <a:solidFill>
          <a:schemeClr val="tx1"/>
        </a:solidFill>
        <a:latin typeface="+mn-lt"/>
        <a:ea typeface="+mn-ea"/>
        <a:cs typeface="+mn-cs"/>
      </a:defRPr>
    </a:lvl6pPr>
    <a:lvl7pPr marL="2177278" algn="l" defTabSz="725759" rtl="0" eaLnBrk="1" latinLnBrk="0" hangingPunct="1">
      <a:defRPr sz="1429" kern="1200">
        <a:solidFill>
          <a:schemeClr val="tx1"/>
        </a:solidFill>
        <a:latin typeface="+mn-lt"/>
        <a:ea typeface="+mn-ea"/>
        <a:cs typeface="+mn-cs"/>
      </a:defRPr>
    </a:lvl7pPr>
    <a:lvl8pPr marL="2540157" algn="l" defTabSz="725759" rtl="0" eaLnBrk="1" latinLnBrk="0" hangingPunct="1">
      <a:defRPr sz="1429" kern="1200">
        <a:solidFill>
          <a:schemeClr val="tx1"/>
        </a:solidFill>
        <a:latin typeface="+mn-lt"/>
        <a:ea typeface="+mn-ea"/>
        <a:cs typeface="+mn-cs"/>
      </a:defRPr>
    </a:lvl8pPr>
    <a:lvl9pPr marL="2903037" algn="l" defTabSz="725759" rtl="0" eaLnBrk="1" latinLnBrk="0" hangingPunct="1">
      <a:defRPr sz="142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0000FF"/>
    <a:srgbClr val="FF66FF"/>
    <a:srgbClr val="000099"/>
    <a:srgbClr val="0033C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4" d="100"/>
          <a:sy n="94" d="100"/>
        </p:scale>
        <p:origin x="131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58" y="1060531"/>
            <a:ext cx="7344649" cy="2256061"/>
          </a:xfrm>
        </p:spPr>
        <p:txBody>
          <a:bodyPr anchor="b"/>
          <a:lstStyle>
            <a:lvl1pPr algn="ctr">
              <a:defRPr sz="5669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0096" y="3403592"/>
            <a:ext cx="6480572" cy="1564542"/>
          </a:xfrm>
        </p:spPr>
        <p:txBody>
          <a:bodyPr/>
          <a:lstStyle>
            <a:lvl1pPr marL="0" indent="0" algn="ctr">
              <a:buNone/>
              <a:defRPr sz="2268"/>
            </a:lvl1pPr>
            <a:lvl2pPr marL="431997" indent="0" algn="ctr">
              <a:buNone/>
              <a:defRPr sz="1890"/>
            </a:lvl2pPr>
            <a:lvl3pPr marL="863996" indent="0" algn="ctr">
              <a:buNone/>
              <a:defRPr sz="1701"/>
            </a:lvl3pPr>
            <a:lvl4pPr marL="1295993" indent="0" algn="ctr">
              <a:buNone/>
              <a:defRPr sz="1512"/>
            </a:lvl4pPr>
            <a:lvl5pPr marL="1727990" indent="0" algn="ctr">
              <a:buNone/>
              <a:defRPr sz="1512"/>
            </a:lvl5pPr>
            <a:lvl6pPr marL="2159987" indent="0" algn="ctr">
              <a:buNone/>
              <a:defRPr sz="1512"/>
            </a:lvl6pPr>
            <a:lvl7pPr marL="2591985" indent="0" algn="ctr">
              <a:buNone/>
              <a:defRPr sz="1512"/>
            </a:lvl7pPr>
            <a:lvl8pPr marL="3023983" indent="0" algn="ctr">
              <a:buNone/>
              <a:defRPr sz="1512"/>
            </a:lvl8pPr>
            <a:lvl9pPr marL="3455980" indent="0" algn="ctr">
              <a:buNone/>
              <a:defRPr sz="1512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0B71-BA3D-4370-8861-0738F9E98F0F}" type="datetimeFigureOut">
              <a:rPr lang="zh-TW" altLang="en-US" smtClean="0"/>
              <a:t>2019/2/12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29D2-209E-4931-838C-E11D72CDE2B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5931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0B71-BA3D-4370-8861-0738F9E98F0F}" type="datetimeFigureOut">
              <a:rPr lang="zh-TW" altLang="en-US" smtClean="0"/>
              <a:t>2019/2/12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29D2-209E-4931-838C-E11D72CDE2B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3928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553" y="1615546"/>
            <a:ext cx="7452658" cy="2695572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9553" y="4336619"/>
            <a:ext cx="7452658" cy="1417538"/>
          </a:xfrm>
        </p:spPr>
        <p:txBody>
          <a:bodyPr/>
          <a:lstStyle>
            <a:lvl1pPr marL="0" indent="0">
              <a:buNone/>
              <a:defRPr sz="2268">
                <a:solidFill>
                  <a:schemeClr val="tx1"/>
                </a:solidFill>
              </a:defRPr>
            </a:lvl1pPr>
            <a:lvl2pPr marL="431997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863996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3pPr>
            <a:lvl4pPr marL="1295993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4pPr>
            <a:lvl5pPr marL="1727990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5pPr>
            <a:lvl6pPr marL="2159987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6pPr>
            <a:lvl7pPr marL="2591985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7pPr>
            <a:lvl8pPr marL="3023983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8pPr>
            <a:lvl9pPr marL="3455980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0B71-BA3D-4370-8861-0738F9E98F0F}" type="datetimeFigureOut">
              <a:rPr lang="zh-TW" altLang="en-US" smtClean="0"/>
              <a:t>2019/2/12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29D2-209E-4931-838C-E11D72CDE2B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0800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053" y="1725046"/>
            <a:ext cx="3672324" cy="411161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4387" y="1725046"/>
            <a:ext cx="3672324" cy="411161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0B71-BA3D-4370-8861-0738F9E98F0F}" type="datetimeFigureOut">
              <a:rPr lang="zh-TW" altLang="en-US" smtClean="0"/>
              <a:t>2019/2/12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29D2-209E-4931-838C-E11D72CDE2B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2045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178" y="345011"/>
            <a:ext cx="7452658" cy="1252534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5180" y="1588545"/>
            <a:ext cx="3655447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1997" indent="0">
              <a:buNone/>
              <a:defRPr sz="1890" b="1"/>
            </a:lvl2pPr>
            <a:lvl3pPr marL="863996" indent="0">
              <a:buNone/>
              <a:defRPr sz="1701" b="1"/>
            </a:lvl3pPr>
            <a:lvl4pPr marL="1295993" indent="0">
              <a:buNone/>
              <a:defRPr sz="1512" b="1"/>
            </a:lvl4pPr>
            <a:lvl5pPr marL="1727990" indent="0">
              <a:buNone/>
              <a:defRPr sz="1512" b="1"/>
            </a:lvl5pPr>
            <a:lvl6pPr marL="2159987" indent="0">
              <a:buNone/>
              <a:defRPr sz="1512" b="1"/>
            </a:lvl6pPr>
            <a:lvl7pPr marL="2591985" indent="0">
              <a:buNone/>
              <a:defRPr sz="1512" b="1"/>
            </a:lvl7pPr>
            <a:lvl8pPr marL="3023983" indent="0">
              <a:buNone/>
              <a:defRPr sz="1512" b="1"/>
            </a:lvl8pPr>
            <a:lvl9pPr marL="3455980" indent="0">
              <a:buNone/>
              <a:defRPr sz="1512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5180" y="2367064"/>
            <a:ext cx="3655447" cy="3481594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387" y="1588545"/>
            <a:ext cx="3673450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1997" indent="0">
              <a:buNone/>
              <a:defRPr sz="1890" b="1"/>
            </a:lvl2pPr>
            <a:lvl3pPr marL="863996" indent="0">
              <a:buNone/>
              <a:defRPr sz="1701" b="1"/>
            </a:lvl3pPr>
            <a:lvl4pPr marL="1295993" indent="0">
              <a:buNone/>
              <a:defRPr sz="1512" b="1"/>
            </a:lvl4pPr>
            <a:lvl5pPr marL="1727990" indent="0">
              <a:buNone/>
              <a:defRPr sz="1512" b="1"/>
            </a:lvl5pPr>
            <a:lvl6pPr marL="2159987" indent="0">
              <a:buNone/>
              <a:defRPr sz="1512" b="1"/>
            </a:lvl6pPr>
            <a:lvl7pPr marL="2591985" indent="0">
              <a:buNone/>
              <a:defRPr sz="1512" b="1"/>
            </a:lvl7pPr>
            <a:lvl8pPr marL="3023983" indent="0">
              <a:buNone/>
              <a:defRPr sz="1512" b="1"/>
            </a:lvl8pPr>
            <a:lvl9pPr marL="3455980" indent="0">
              <a:buNone/>
              <a:defRPr sz="1512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74387" y="2367064"/>
            <a:ext cx="3673450" cy="3481594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0B71-BA3D-4370-8861-0738F9E98F0F}" type="datetimeFigureOut">
              <a:rPr lang="zh-TW" altLang="en-US" smtClean="0"/>
              <a:t>2019/2/12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29D2-209E-4931-838C-E11D72CDE2B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424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0B71-BA3D-4370-8861-0738F9E98F0F}" type="datetimeFigureOut">
              <a:rPr lang="zh-TW" altLang="en-US" smtClean="0"/>
              <a:t>2019/2/12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29D2-209E-4931-838C-E11D72CDE2B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6765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0B71-BA3D-4370-8861-0738F9E98F0F}" type="datetimeFigureOut">
              <a:rPr lang="zh-TW" altLang="en-US" smtClean="0"/>
              <a:t>2019/2/12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29D2-209E-4931-838C-E11D72CDE2B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3264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179" y="432014"/>
            <a:ext cx="2786871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3450" y="933027"/>
            <a:ext cx="4374386" cy="4605124"/>
          </a:xfrm>
        </p:spPr>
        <p:txBody>
          <a:bodyPr/>
          <a:lstStyle>
            <a:lvl1pPr>
              <a:defRPr sz="3024"/>
            </a:lvl1pPr>
            <a:lvl2pPr>
              <a:defRPr sz="2646"/>
            </a:lvl2pPr>
            <a:lvl3pPr>
              <a:defRPr sz="2268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5179" y="1944052"/>
            <a:ext cx="2786871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1997" indent="0">
              <a:buNone/>
              <a:defRPr sz="1323"/>
            </a:lvl2pPr>
            <a:lvl3pPr marL="863996" indent="0">
              <a:buNone/>
              <a:defRPr sz="1134"/>
            </a:lvl3pPr>
            <a:lvl4pPr marL="1295993" indent="0">
              <a:buNone/>
              <a:defRPr sz="945"/>
            </a:lvl4pPr>
            <a:lvl5pPr marL="1727990" indent="0">
              <a:buNone/>
              <a:defRPr sz="945"/>
            </a:lvl5pPr>
            <a:lvl6pPr marL="2159987" indent="0">
              <a:buNone/>
              <a:defRPr sz="945"/>
            </a:lvl6pPr>
            <a:lvl7pPr marL="2591985" indent="0">
              <a:buNone/>
              <a:defRPr sz="945"/>
            </a:lvl7pPr>
            <a:lvl8pPr marL="3023983" indent="0">
              <a:buNone/>
              <a:defRPr sz="945"/>
            </a:lvl8pPr>
            <a:lvl9pPr marL="3455980" indent="0">
              <a:buNone/>
              <a:defRPr sz="94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0B71-BA3D-4370-8861-0738F9E98F0F}" type="datetimeFigureOut">
              <a:rPr lang="zh-TW" altLang="en-US" smtClean="0"/>
              <a:t>2019/2/12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29D2-209E-4931-838C-E11D72CDE2B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47288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179" y="432014"/>
            <a:ext cx="2786871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73450" y="933027"/>
            <a:ext cx="4374386" cy="4605124"/>
          </a:xfrm>
        </p:spPr>
        <p:txBody>
          <a:bodyPr anchor="t"/>
          <a:lstStyle>
            <a:lvl1pPr marL="0" indent="0">
              <a:buNone/>
              <a:defRPr sz="3024"/>
            </a:lvl1pPr>
            <a:lvl2pPr marL="431997" indent="0">
              <a:buNone/>
              <a:defRPr sz="2646"/>
            </a:lvl2pPr>
            <a:lvl3pPr marL="863996" indent="0">
              <a:buNone/>
              <a:defRPr sz="2268"/>
            </a:lvl3pPr>
            <a:lvl4pPr marL="1295993" indent="0">
              <a:buNone/>
              <a:defRPr sz="1890"/>
            </a:lvl4pPr>
            <a:lvl5pPr marL="1727990" indent="0">
              <a:buNone/>
              <a:defRPr sz="1890"/>
            </a:lvl5pPr>
            <a:lvl6pPr marL="2159987" indent="0">
              <a:buNone/>
              <a:defRPr sz="1890"/>
            </a:lvl6pPr>
            <a:lvl7pPr marL="2591985" indent="0">
              <a:buNone/>
              <a:defRPr sz="1890"/>
            </a:lvl7pPr>
            <a:lvl8pPr marL="3023983" indent="0">
              <a:buNone/>
              <a:defRPr sz="1890"/>
            </a:lvl8pPr>
            <a:lvl9pPr marL="3455980" indent="0">
              <a:buNone/>
              <a:defRPr sz="189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5179" y="1944052"/>
            <a:ext cx="2786871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1997" indent="0">
              <a:buNone/>
              <a:defRPr sz="1323"/>
            </a:lvl2pPr>
            <a:lvl3pPr marL="863996" indent="0">
              <a:buNone/>
              <a:defRPr sz="1134"/>
            </a:lvl3pPr>
            <a:lvl4pPr marL="1295993" indent="0">
              <a:buNone/>
              <a:defRPr sz="945"/>
            </a:lvl4pPr>
            <a:lvl5pPr marL="1727990" indent="0">
              <a:buNone/>
              <a:defRPr sz="945"/>
            </a:lvl5pPr>
            <a:lvl6pPr marL="2159987" indent="0">
              <a:buNone/>
              <a:defRPr sz="945"/>
            </a:lvl6pPr>
            <a:lvl7pPr marL="2591985" indent="0">
              <a:buNone/>
              <a:defRPr sz="945"/>
            </a:lvl7pPr>
            <a:lvl8pPr marL="3023983" indent="0">
              <a:buNone/>
              <a:defRPr sz="945"/>
            </a:lvl8pPr>
            <a:lvl9pPr marL="3455980" indent="0">
              <a:buNone/>
              <a:defRPr sz="945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0B71-BA3D-4370-8861-0738F9E98F0F}" type="datetimeFigureOut">
              <a:rPr lang="zh-TW" altLang="en-US" smtClean="0"/>
              <a:t>2019/2/12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29D2-209E-4931-838C-E11D72CDE2B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1066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0B71-BA3D-4370-8861-0738F9E98F0F}" type="datetimeFigureOut">
              <a:rPr lang="zh-TW" altLang="en-US" smtClean="0"/>
              <a:t>2019/2/12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29D2-209E-4931-838C-E11D72CDE2B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7077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83547" y="345011"/>
            <a:ext cx="1863165" cy="5491649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053" y="345011"/>
            <a:ext cx="5481484" cy="5491649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0B71-BA3D-4370-8861-0738F9E98F0F}" type="datetimeFigureOut">
              <a:rPr lang="zh-TW" altLang="en-US" smtClean="0"/>
              <a:t>2019/2/12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929D2-209E-4931-838C-E11D72CDE2B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9645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053" y="345011"/>
            <a:ext cx="7452658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053" y="1725046"/>
            <a:ext cx="7452658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4052" y="6006166"/>
            <a:ext cx="1944172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D0B71-BA3D-4370-8861-0738F9E98F0F}" type="datetimeFigureOut">
              <a:rPr lang="zh-TW" altLang="en-US" smtClean="0"/>
              <a:t>2019/2/12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62253" y="6006166"/>
            <a:ext cx="2916258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02539" y="6006166"/>
            <a:ext cx="1944172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F929D2-209E-4931-838C-E11D72CDE2B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6286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xStyles>
    <p:titleStyle>
      <a:lvl1pPr algn="l" defTabSz="863996" rtl="0" eaLnBrk="1" latinLnBrk="0" hangingPunct="1">
        <a:lnSpc>
          <a:spcPct val="90000"/>
        </a:lnSpc>
        <a:spcBef>
          <a:spcPct val="0"/>
        </a:spcBef>
        <a:buNone/>
        <a:defRPr sz="41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5999" indent="-215999" algn="l" defTabSz="863996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47996" indent="-215999" algn="l" defTabSz="863996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079994" indent="-215999" algn="l" defTabSz="863996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91" indent="-215999" algn="l" defTabSz="863996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943989" indent="-215999" algn="l" defTabSz="863996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375987" indent="-215999" algn="l" defTabSz="863996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7984" indent="-215999" algn="l" defTabSz="863996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39981" indent="-215999" algn="l" defTabSz="863996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1978" indent="-215999" algn="l" defTabSz="863996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3996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1997" algn="l" defTabSz="863996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3996" algn="l" defTabSz="863996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5993" algn="l" defTabSz="863996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7990" algn="l" defTabSz="863996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59987" algn="l" defTabSz="863996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1985" algn="l" defTabSz="863996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3983" algn="l" defTabSz="863996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5980" algn="l" defTabSz="863996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群組 13"/>
          <p:cNvGrpSpPr/>
          <p:nvPr/>
        </p:nvGrpSpPr>
        <p:grpSpPr>
          <a:xfrm>
            <a:off x="0" y="5162182"/>
            <a:ext cx="8640763" cy="1309819"/>
            <a:chOff x="0" y="5488560"/>
            <a:chExt cx="8640763" cy="1309820"/>
          </a:xfrm>
        </p:grpSpPr>
        <p:sp>
          <p:nvSpPr>
            <p:cNvPr id="9" name="矩形 8"/>
            <p:cNvSpPr/>
            <p:nvPr/>
          </p:nvSpPr>
          <p:spPr>
            <a:xfrm>
              <a:off x="0" y="6152048"/>
              <a:ext cx="8640763" cy="646332"/>
            </a:xfrm>
            <a:prstGeom prst="rect">
              <a:avLst/>
            </a:prstGeom>
            <a:solidFill>
              <a:srgbClr val="0000FF"/>
            </a:solidFill>
          </p:spPr>
          <p:txBody>
            <a:bodyPr wrap="square">
              <a:spAutoFit/>
            </a:bodyPr>
            <a:lstStyle/>
            <a:p>
              <a:pPr algn="r"/>
              <a:r>
                <a:rPr lang="zh-TW" altLang="en-US" sz="3600" dirty="0">
                  <a:solidFill>
                    <a:schemeClr val="bg1"/>
                  </a:solidFill>
                  <a:latin typeface="華康超明體" panose="02010609010101010101" pitchFamily="49" charset="-120"/>
                  <a:ea typeface="華康超明體" panose="02010609010101010101" pitchFamily="49" charset="-120"/>
                </a:rPr>
                <a:t>活動或政策宣傳圖片</a:t>
              </a:r>
              <a:r>
                <a:rPr lang="zh-TW" altLang="en-US" sz="3600" dirty="0" smtClean="0">
                  <a:solidFill>
                    <a:schemeClr val="bg1"/>
                  </a:solidFill>
                  <a:latin typeface="華康超明體" panose="02010609010101010101" pitchFamily="49" charset="-120"/>
                  <a:ea typeface="華康超明體" panose="02010609010101010101" pitchFamily="49" charset="-120"/>
                </a:rPr>
                <a:t>範例</a:t>
              </a:r>
              <a:r>
                <a:rPr lang="en-US" altLang="zh-TW" sz="3600" dirty="0" smtClean="0">
                  <a:solidFill>
                    <a:schemeClr val="bg1"/>
                  </a:solidFill>
                  <a:latin typeface="華康超明體" panose="02010609010101010101" pitchFamily="49" charset="-120"/>
                  <a:ea typeface="華康超明體" panose="02010609010101010101" pitchFamily="49" charset="-120"/>
                </a:rPr>
                <a:t>-</a:t>
              </a:r>
              <a:r>
                <a:rPr lang="zh-TW" altLang="en-US" sz="3600" dirty="0" smtClean="0">
                  <a:solidFill>
                    <a:schemeClr val="bg1"/>
                  </a:solidFill>
                  <a:latin typeface="華康超明體" panose="02010609010101010101" pitchFamily="49" charset="-120"/>
                  <a:ea typeface="華康超明體" panose="02010609010101010101" pitchFamily="49" charset="-120"/>
                </a:rPr>
                <a:t>標準</a:t>
              </a:r>
              <a:r>
                <a:rPr lang="en-US" altLang="zh-TW" sz="3600" dirty="0" smtClean="0">
                  <a:solidFill>
                    <a:schemeClr val="bg1"/>
                  </a:solidFill>
                  <a:latin typeface="華康超明體" panose="02010609010101010101" pitchFamily="49" charset="-120"/>
                  <a:ea typeface="華康超明體" panose="02010609010101010101" pitchFamily="49" charset="-120"/>
                </a:rPr>
                <a:t>4:3</a:t>
              </a:r>
              <a:endParaRPr lang="zh-TW" altLang="en-US" sz="3600" dirty="0">
                <a:solidFill>
                  <a:schemeClr val="bg1"/>
                </a:solidFill>
                <a:latin typeface="華康超明體" panose="02010609010101010101" pitchFamily="49" charset="-120"/>
                <a:ea typeface="華康超明體" panose="02010609010101010101" pitchFamily="49" charset="-120"/>
              </a:endParaRPr>
            </a:p>
          </p:txBody>
        </p:sp>
        <p:grpSp>
          <p:nvGrpSpPr>
            <p:cNvPr id="11" name="群組 10"/>
            <p:cNvGrpSpPr/>
            <p:nvPr/>
          </p:nvGrpSpPr>
          <p:grpSpPr>
            <a:xfrm>
              <a:off x="36304" y="5488560"/>
              <a:ext cx="1260000" cy="1260000"/>
              <a:chOff x="36304" y="5488560"/>
              <a:chExt cx="1260000" cy="1260000"/>
            </a:xfrm>
          </p:grpSpPr>
          <p:sp>
            <p:nvSpPr>
              <p:cNvPr id="10" name="橢圓 9"/>
              <p:cNvSpPr/>
              <p:nvPr/>
            </p:nvSpPr>
            <p:spPr>
              <a:xfrm>
                <a:off x="82296" y="5536312"/>
                <a:ext cx="1170432" cy="117043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13" name="Picture 2" descr="C:\Users\CFT\Pictures\澎湖縣政府標誌\縣徽-透明.gif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304" y="5488560"/>
                <a:ext cx="1260000" cy="126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55152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5162182"/>
            <a:ext cx="8640763" cy="1309819"/>
            <a:chOff x="0" y="5488560"/>
            <a:chExt cx="8640763" cy="1309820"/>
          </a:xfrm>
        </p:grpSpPr>
        <p:sp>
          <p:nvSpPr>
            <p:cNvPr id="8" name="矩形 7"/>
            <p:cNvSpPr/>
            <p:nvPr/>
          </p:nvSpPr>
          <p:spPr>
            <a:xfrm>
              <a:off x="0" y="6152048"/>
              <a:ext cx="8640763" cy="646332"/>
            </a:xfrm>
            <a:prstGeom prst="rect">
              <a:avLst/>
            </a:prstGeom>
            <a:solidFill>
              <a:srgbClr val="0000FF"/>
            </a:solidFill>
          </p:spPr>
          <p:txBody>
            <a:bodyPr wrap="square">
              <a:spAutoFit/>
            </a:bodyPr>
            <a:lstStyle/>
            <a:p>
              <a:pPr algn="r"/>
              <a:r>
                <a:rPr lang="zh-TW" altLang="en-US" sz="3600" dirty="0">
                  <a:solidFill>
                    <a:schemeClr val="bg1"/>
                  </a:solidFill>
                  <a:latin typeface="華康超明體" panose="02010609010101010101" pitchFamily="49" charset="-120"/>
                  <a:ea typeface="華康超明體" panose="02010609010101010101" pitchFamily="49" charset="-120"/>
                </a:rPr>
                <a:t>活動或政策宣傳圖片</a:t>
              </a:r>
              <a:r>
                <a:rPr lang="zh-TW" altLang="en-US" sz="3600" dirty="0" smtClean="0">
                  <a:solidFill>
                    <a:schemeClr val="bg1"/>
                  </a:solidFill>
                  <a:latin typeface="華康超明體" panose="02010609010101010101" pitchFamily="49" charset="-120"/>
                  <a:ea typeface="華康超明體" panose="02010609010101010101" pitchFamily="49" charset="-120"/>
                </a:rPr>
                <a:t>範例</a:t>
              </a:r>
              <a:r>
                <a:rPr lang="en-US" altLang="zh-TW" sz="3600" dirty="0" smtClean="0">
                  <a:solidFill>
                    <a:schemeClr val="bg1"/>
                  </a:solidFill>
                  <a:latin typeface="華康超明體" panose="02010609010101010101" pitchFamily="49" charset="-120"/>
                  <a:ea typeface="華康超明體" panose="02010609010101010101" pitchFamily="49" charset="-120"/>
                </a:rPr>
                <a:t>-</a:t>
              </a:r>
              <a:r>
                <a:rPr lang="zh-TW" altLang="en-US" sz="3600" dirty="0" smtClean="0">
                  <a:solidFill>
                    <a:schemeClr val="bg1"/>
                  </a:solidFill>
                  <a:latin typeface="華康超明體" panose="02010609010101010101" pitchFamily="49" charset="-120"/>
                  <a:ea typeface="華康超明體" panose="02010609010101010101" pitchFamily="49" charset="-120"/>
                </a:rPr>
                <a:t>標準</a:t>
              </a:r>
              <a:r>
                <a:rPr lang="en-US" altLang="zh-TW" sz="3600" dirty="0" smtClean="0">
                  <a:solidFill>
                    <a:schemeClr val="bg1"/>
                  </a:solidFill>
                  <a:latin typeface="華康超明體" panose="02010609010101010101" pitchFamily="49" charset="-120"/>
                  <a:ea typeface="華康超明體" panose="02010609010101010101" pitchFamily="49" charset="-120"/>
                </a:rPr>
                <a:t>4:3</a:t>
              </a:r>
              <a:endParaRPr lang="zh-TW" altLang="en-US" sz="3600" dirty="0">
                <a:solidFill>
                  <a:schemeClr val="bg1"/>
                </a:solidFill>
                <a:latin typeface="華康超明體" panose="02010609010101010101" pitchFamily="49" charset="-120"/>
                <a:ea typeface="華康超明體" panose="02010609010101010101" pitchFamily="49" charset="-120"/>
              </a:endParaRPr>
            </a:p>
          </p:txBody>
        </p:sp>
        <p:grpSp>
          <p:nvGrpSpPr>
            <p:cNvPr id="12" name="群組 11"/>
            <p:cNvGrpSpPr/>
            <p:nvPr/>
          </p:nvGrpSpPr>
          <p:grpSpPr>
            <a:xfrm>
              <a:off x="36304" y="5488560"/>
              <a:ext cx="1260000" cy="1260000"/>
              <a:chOff x="36304" y="5488560"/>
              <a:chExt cx="1260000" cy="1260000"/>
            </a:xfrm>
          </p:grpSpPr>
          <p:sp>
            <p:nvSpPr>
              <p:cNvPr id="15" name="橢圓 14"/>
              <p:cNvSpPr/>
              <p:nvPr/>
            </p:nvSpPr>
            <p:spPr>
              <a:xfrm>
                <a:off x="82296" y="5536312"/>
                <a:ext cx="1170432" cy="117043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16" name="Picture 2" descr="C:\Users\CFT\Pictures\澎湖縣政府標誌\縣徽-透明.gif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304" y="5488560"/>
                <a:ext cx="1260000" cy="126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13659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群組 16"/>
          <p:cNvGrpSpPr/>
          <p:nvPr/>
        </p:nvGrpSpPr>
        <p:grpSpPr>
          <a:xfrm>
            <a:off x="0" y="5162182"/>
            <a:ext cx="8640763" cy="1309819"/>
            <a:chOff x="0" y="5488560"/>
            <a:chExt cx="8640763" cy="1309820"/>
          </a:xfrm>
        </p:grpSpPr>
        <p:sp>
          <p:nvSpPr>
            <p:cNvPr id="18" name="矩形 17"/>
            <p:cNvSpPr/>
            <p:nvPr/>
          </p:nvSpPr>
          <p:spPr>
            <a:xfrm>
              <a:off x="0" y="6152048"/>
              <a:ext cx="8640763" cy="646332"/>
            </a:xfrm>
            <a:prstGeom prst="rect">
              <a:avLst/>
            </a:prstGeom>
            <a:solidFill>
              <a:srgbClr val="0000FF"/>
            </a:solidFill>
          </p:spPr>
          <p:txBody>
            <a:bodyPr wrap="square">
              <a:spAutoFit/>
            </a:bodyPr>
            <a:lstStyle/>
            <a:p>
              <a:pPr algn="r"/>
              <a:r>
                <a:rPr lang="zh-TW" altLang="en-US" sz="3600" dirty="0">
                  <a:solidFill>
                    <a:schemeClr val="bg1"/>
                  </a:solidFill>
                  <a:latin typeface="華康超明體" panose="02010609010101010101" pitchFamily="49" charset="-120"/>
                  <a:ea typeface="華康超明體" panose="02010609010101010101" pitchFamily="49" charset="-120"/>
                </a:rPr>
                <a:t>活動或政策宣傳圖片</a:t>
              </a:r>
              <a:r>
                <a:rPr lang="zh-TW" altLang="en-US" sz="3600" dirty="0" smtClean="0">
                  <a:solidFill>
                    <a:schemeClr val="bg1"/>
                  </a:solidFill>
                  <a:latin typeface="華康超明體" panose="02010609010101010101" pitchFamily="49" charset="-120"/>
                  <a:ea typeface="華康超明體" panose="02010609010101010101" pitchFamily="49" charset="-120"/>
                </a:rPr>
                <a:t>範例</a:t>
              </a:r>
              <a:r>
                <a:rPr lang="en-US" altLang="zh-TW" sz="3600" dirty="0" smtClean="0">
                  <a:solidFill>
                    <a:schemeClr val="bg1"/>
                  </a:solidFill>
                  <a:latin typeface="華康超明體" panose="02010609010101010101" pitchFamily="49" charset="-120"/>
                  <a:ea typeface="華康超明體" panose="02010609010101010101" pitchFamily="49" charset="-120"/>
                </a:rPr>
                <a:t>-</a:t>
              </a:r>
              <a:r>
                <a:rPr lang="zh-TW" altLang="en-US" sz="3600" dirty="0" smtClean="0">
                  <a:solidFill>
                    <a:schemeClr val="bg1"/>
                  </a:solidFill>
                  <a:latin typeface="華康超明體" panose="02010609010101010101" pitchFamily="49" charset="-120"/>
                  <a:ea typeface="華康超明體" panose="02010609010101010101" pitchFamily="49" charset="-120"/>
                </a:rPr>
                <a:t>標準</a:t>
              </a:r>
              <a:r>
                <a:rPr lang="en-US" altLang="zh-TW" sz="3600" dirty="0" smtClean="0">
                  <a:solidFill>
                    <a:schemeClr val="bg1"/>
                  </a:solidFill>
                  <a:latin typeface="華康超明體" panose="02010609010101010101" pitchFamily="49" charset="-120"/>
                  <a:ea typeface="華康超明體" panose="02010609010101010101" pitchFamily="49" charset="-120"/>
                </a:rPr>
                <a:t>4:3</a:t>
              </a:r>
              <a:endParaRPr lang="zh-TW" altLang="en-US" sz="3600" dirty="0">
                <a:solidFill>
                  <a:schemeClr val="bg1"/>
                </a:solidFill>
                <a:latin typeface="華康超明體" panose="02010609010101010101" pitchFamily="49" charset="-120"/>
                <a:ea typeface="華康超明體" panose="02010609010101010101" pitchFamily="49" charset="-120"/>
              </a:endParaRPr>
            </a:p>
          </p:txBody>
        </p:sp>
        <p:grpSp>
          <p:nvGrpSpPr>
            <p:cNvPr id="19" name="群組 18"/>
            <p:cNvGrpSpPr/>
            <p:nvPr/>
          </p:nvGrpSpPr>
          <p:grpSpPr>
            <a:xfrm>
              <a:off x="36304" y="5488560"/>
              <a:ext cx="1260000" cy="1260000"/>
              <a:chOff x="36304" y="5488560"/>
              <a:chExt cx="1260000" cy="1260000"/>
            </a:xfrm>
          </p:grpSpPr>
          <p:sp>
            <p:nvSpPr>
              <p:cNvPr id="20" name="橢圓 19"/>
              <p:cNvSpPr/>
              <p:nvPr/>
            </p:nvSpPr>
            <p:spPr>
              <a:xfrm>
                <a:off x="82296" y="5536312"/>
                <a:ext cx="1170432" cy="117043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pic>
            <p:nvPicPr>
              <p:cNvPr id="21" name="Picture 2" descr="C:\Users\CFT\Pictures\澎湖縣政府標誌\縣徽-透明.gif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304" y="5488560"/>
                <a:ext cx="1260000" cy="126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25671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634</TotalTime>
  <Words>27</Words>
  <Application>Microsoft Office PowerPoint</Application>
  <PresentationFormat>自訂</PresentationFormat>
  <Paragraphs>3</Paragraphs>
  <Slides>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9" baseType="lpstr">
      <vt:lpstr>華康超明體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陳富宗</dc:creator>
  <cp:lastModifiedBy>陳富宗</cp:lastModifiedBy>
  <cp:revision>42</cp:revision>
  <dcterms:created xsi:type="dcterms:W3CDTF">2019-01-30T09:58:48Z</dcterms:created>
  <dcterms:modified xsi:type="dcterms:W3CDTF">2019-02-12T10:15:50Z</dcterms:modified>
</cp:coreProperties>
</file>