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0" autoAdjust="0"/>
    <p:restoredTop sz="90787" autoAdjust="0"/>
  </p:normalViewPr>
  <p:slideViewPr>
    <p:cSldViewPr snapToGrid="0" showGuides="1">
      <p:cViewPr>
        <p:scale>
          <a:sx n="100" d="100"/>
          <a:sy n="100" d="100"/>
        </p:scale>
        <p:origin x="78" y="-342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2024/2/16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圖片 21">
            <a:extLst>
              <a:ext uri="{FF2B5EF4-FFF2-40B4-BE49-F238E27FC236}">
                <a16:creationId xmlns:a16="http://schemas.microsoft.com/office/drawing/2014/main" id="{BC04FEF3-416B-79C2-43FE-60E9A8CFBF7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286" t="23301" r="19472" b="13263"/>
          <a:stretch/>
        </p:blipFill>
        <p:spPr>
          <a:xfrm>
            <a:off x="2188564" y="665556"/>
            <a:ext cx="10597346" cy="7300906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/>
        </p:nvGraphicFramePr>
        <p:xfrm>
          <a:off x="0" y="0"/>
          <a:ext cx="12801600" cy="640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val="11467589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3600" dirty="0">
                          <a:solidFill>
                            <a:srgbClr val="FFFFFF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澎湖縣七美鄉中和村簡易疏散避難圖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1938284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5446293"/>
              </p:ext>
            </p:extLst>
          </p:nvPr>
        </p:nvGraphicFramePr>
        <p:xfrm>
          <a:off x="0" y="641598"/>
          <a:ext cx="2188564" cy="8963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8424">
                  <a:extLst>
                    <a:ext uri="{9D8B030D-6E8A-4147-A177-3AD203B41FA5}">
                      <a16:colId xmlns:a16="http://schemas.microsoft.com/office/drawing/2014/main" val="2771925903"/>
                    </a:ext>
                  </a:extLst>
                </a:gridCol>
                <a:gridCol w="810140">
                  <a:extLst>
                    <a:ext uri="{9D8B030D-6E8A-4147-A177-3AD203B41FA5}">
                      <a16:colId xmlns:a16="http://schemas.microsoft.com/office/drawing/2014/main" val="2531947968"/>
                    </a:ext>
                  </a:extLst>
                </a:gridCol>
              </a:tblGrid>
              <a:tr h="301377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7479861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中和村基本資料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59288590"/>
                  </a:ext>
                </a:extLst>
              </a:tr>
              <a:tr h="167275">
                <a:tc gridSpan="2">
                  <a:txBody>
                    <a:bodyPr/>
                    <a:lstStyle/>
                    <a:p>
                      <a:pPr algn="ctr">
                        <a:lnSpc>
                          <a:spcPct val="90000"/>
                        </a:lnSpc>
                      </a:pP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總人口數：</a:t>
                      </a:r>
                      <a:r>
                        <a:rPr kumimoji="0" lang="en-US" altLang="zh-TW" sz="14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755</a:t>
                      </a:r>
                      <a:r>
                        <a:rPr lang="zh-TW" altLang="en-US" sz="1400" b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  <a:endParaRPr lang="zh-TW" altLang="en-US"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628625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kumimoji="0" lang="zh-TW" altLang="en-US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kumimoji="0" lang="en-US" altLang="zh-TW" sz="1400" b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44348864"/>
                  </a:ext>
                </a:extLst>
              </a:tr>
              <a:tr h="1747298">
                <a:tc gridSpan="2"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1.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澎湖縣災害應變中心</a:t>
                      </a:r>
                      <a:endParaRPr lang="en-US" altLang="zh-TW" sz="12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lang="zh-TW" altLang="en-US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:06-9277619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2.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七美鄉災害應變中心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3.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中和村村長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-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李清石</a:t>
                      </a:r>
                      <a:endParaRPr kumimoji="0" lang="en-US" altLang="zh-TW" sz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:0937-684-196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:06-9971076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七美分駐所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:06-9971001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5.</a:t>
                      </a: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七美消防分隊</a:t>
                      </a:r>
                    </a:p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電話</a:t>
                      </a:r>
                      <a:r>
                        <a:rPr kumimoji="0" lang="en-US" altLang="zh-TW" sz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:06-9971171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27692927"/>
                  </a:ext>
                </a:extLst>
              </a:tr>
              <a:tr h="293314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3388407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地震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前往開放空間或避難收容場所。</a:t>
                      </a:r>
                    </a:p>
                    <a:p>
                      <a:pPr marL="101600" indent="-101600" algn="just" eaLnBrk="1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838798"/>
                  </a:ext>
                </a:extLst>
              </a:tr>
              <a:tr h="293479">
                <a:tc gridSpan="2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4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9325541"/>
                  </a:ext>
                </a:extLst>
              </a:tr>
              <a:tr h="1179505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七美鄉老人文康活動中心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marL="0" marR="0" lvl="0" indent="0" algn="just" defTabSz="1280160" rtl="0" eaLnBrk="1" fontAlgn="auto" latinLnBrk="0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:416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七美鄉中和村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55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:06-9971007</a:t>
                      </a:r>
                      <a:endParaRPr lang="zh-TW" altLang="en-US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1406391"/>
                  </a:ext>
                </a:extLst>
              </a:tr>
              <a:tr h="861644">
                <a:tc>
                  <a:txBody>
                    <a:bodyPr/>
                    <a:lstStyle/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七美鄉老人文康活動中心周遭空地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</a:endParaRP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海嘯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:2000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95000"/>
                        </a:lnSpc>
                        <a:spcBef>
                          <a:spcPts val="0"/>
                        </a:spcBef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:500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22171000"/>
                  </a:ext>
                </a:extLst>
              </a:tr>
              <a:tr h="1342434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七美國中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:600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:150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:100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中和村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dirty="0"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</a:t>
                      </a:r>
                      <a:r>
                        <a:rPr kumimoji="0" lang="en-US" altLang="zh-TW" sz="1000" dirty="0"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9971019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70000"/>
                        </a:lnSpc>
                      </a:pPr>
                      <a:endParaRPr lang="zh-TW" altLang="en-US" sz="10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9816705"/>
                  </a:ext>
                </a:extLst>
              </a:tr>
              <a:tr h="237740"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七美鄉公所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03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4369675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/>
        </p:nvGraphicFramePr>
        <p:xfrm>
          <a:off x="2188564" y="7991975"/>
          <a:ext cx="10612178" cy="16067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1949">
                  <a:extLst>
                    <a:ext uri="{9D8B030D-6E8A-4147-A177-3AD203B41FA5}">
                      <a16:colId xmlns:a16="http://schemas.microsoft.com/office/drawing/2014/main" val="1186392003"/>
                    </a:ext>
                  </a:extLst>
                </a:gridCol>
                <a:gridCol w="780383">
                  <a:extLst>
                    <a:ext uri="{9D8B030D-6E8A-4147-A177-3AD203B41FA5}">
                      <a16:colId xmlns:a16="http://schemas.microsoft.com/office/drawing/2014/main" val="175724597"/>
                    </a:ext>
                  </a:extLst>
                </a:gridCol>
                <a:gridCol w="1291172">
                  <a:extLst>
                    <a:ext uri="{9D8B030D-6E8A-4147-A177-3AD203B41FA5}">
                      <a16:colId xmlns:a16="http://schemas.microsoft.com/office/drawing/2014/main" val="189121890"/>
                    </a:ext>
                  </a:extLst>
                </a:gridCol>
                <a:gridCol w="788935">
                  <a:extLst>
                    <a:ext uri="{9D8B030D-6E8A-4147-A177-3AD203B41FA5}">
                      <a16:colId xmlns:a16="http://schemas.microsoft.com/office/drawing/2014/main" val="4047212223"/>
                    </a:ext>
                  </a:extLst>
                </a:gridCol>
                <a:gridCol w="409638">
                  <a:extLst>
                    <a:ext uri="{9D8B030D-6E8A-4147-A177-3AD203B41FA5}">
                      <a16:colId xmlns:a16="http://schemas.microsoft.com/office/drawing/2014/main" val="636315450"/>
                    </a:ext>
                  </a:extLst>
                </a:gridCol>
                <a:gridCol w="1631151">
                  <a:extLst>
                    <a:ext uri="{9D8B030D-6E8A-4147-A177-3AD203B41FA5}">
                      <a16:colId xmlns:a16="http://schemas.microsoft.com/office/drawing/2014/main" val="349125033"/>
                    </a:ext>
                  </a:extLst>
                </a:gridCol>
                <a:gridCol w="1919052">
                  <a:extLst>
                    <a:ext uri="{9D8B030D-6E8A-4147-A177-3AD203B41FA5}">
                      <a16:colId xmlns:a16="http://schemas.microsoft.com/office/drawing/2014/main" val="2551702372"/>
                    </a:ext>
                  </a:extLst>
                </a:gridCol>
                <a:gridCol w="138063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59263">
                  <a:extLst>
                    <a:ext uri="{9D8B030D-6E8A-4147-A177-3AD203B41FA5}">
                      <a16:colId xmlns:a16="http://schemas.microsoft.com/office/drawing/2014/main" val="3991666799"/>
                    </a:ext>
                  </a:extLst>
                </a:gridCol>
              </a:tblGrid>
              <a:tr h="280507">
                <a:tc rowSpan="4"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七美國小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水災、地震、海嘯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:91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:20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中和村</a:t>
                      </a:r>
                      <a:r>
                        <a:rPr kumimoji="0"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</a:t>
                      </a:r>
                      <a:r>
                        <a:rPr kumimoji="0"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1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FontTx/>
                        <a:buNone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</a:t>
                      </a:r>
                      <a:r>
                        <a:rPr kumimoji="0"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9971003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just" eaLnBrk="1" hangingPunct="1">
                        <a:lnSpc>
                          <a:spcPct val="90000"/>
                        </a:lnSpc>
                        <a:defRPr/>
                      </a:pPr>
                      <a:endParaRPr kumimoji="0"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地點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中和社區活動中心</a:t>
                      </a:r>
                      <a:endParaRPr kumimoji="0"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適合災害類別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水災、地震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樓層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層樓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面積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 108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平方公尺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臨時收容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:25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中長期收容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:15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人</a:t>
                      </a: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地址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</a:t>
                      </a: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七美鄉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中和村</a:t>
                      </a:r>
                      <a:r>
                        <a:rPr kumimoji="0"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5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鄰</a:t>
                      </a:r>
                      <a:r>
                        <a:rPr kumimoji="0"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41-1</a:t>
                      </a:r>
                      <a:r>
                        <a:rPr kumimoji="0"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號</a:t>
                      </a:r>
                      <a:endParaRPr lang="en-US" altLang="zh-TW" sz="10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  <a:p>
                      <a:pPr algn="just" eaLnBrk="1" hangingPunct="1">
                        <a:lnSpc>
                          <a:spcPct val="85000"/>
                        </a:lnSpc>
                        <a:defRPr/>
                      </a:pPr>
                      <a:r>
                        <a:rPr lang="zh-TW" altLang="en-US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電話</a:t>
                      </a:r>
                      <a:r>
                        <a:rPr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:06-</a:t>
                      </a:r>
                      <a:r>
                        <a:rPr kumimoji="0" lang="en-US" altLang="zh-TW" sz="10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9971006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4">
                  <a:txBody>
                    <a:bodyPr/>
                    <a:lstStyle/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</a:t>
                      </a:r>
                    </a:p>
                    <a:p>
                      <a:pPr algn="ctr" eaLnBrk="1" hangingPunct="1"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kumimoji="0" lang="zh-TW" altLang="en-US" sz="18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例</a:t>
                      </a:r>
                      <a:endParaRPr lang="zh-TW" altLang="en-US" sz="18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800" dirty="0">
                          <a:solidFill>
                            <a:prstClr val="black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70614378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   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08223644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0163275"/>
                  </a:ext>
                </a:extLst>
              </a:tr>
              <a:tr h="413665">
                <a:tc v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05998066"/>
                  </a:ext>
                </a:extLst>
              </a:tr>
            </a:tbl>
          </a:graphicData>
        </a:graphic>
      </p:graphicFrame>
      <p:sp>
        <p:nvSpPr>
          <p:cNvPr id="36" name="矩形 2"/>
          <p:cNvSpPr>
            <a:spLocks noChangeArrowheads="1"/>
          </p:cNvSpPr>
          <p:nvPr/>
        </p:nvSpPr>
        <p:spPr bwMode="auto">
          <a:xfrm>
            <a:off x="3430894" y="5051221"/>
            <a:ext cx="121252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itchFamily="18" charset="0"/>
                <a:ea typeface="微軟正黑體" pitchFamily="34" charset="-120"/>
              </a:rPr>
              <a:t>中和村</a:t>
            </a:r>
            <a:endParaRPr lang="zh-TW" altLang="en-US" sz="2500" b="1" dirty="0">
              <a:solidFill>
                <a:srgbClr val="0000FF"/>
              </a:solidFill>
            </a:endParaRPr>
          </a:p>
        </p:txBody>
      </p:sp>
      <p:sp>
        <p:nvSpPr>
          <p:cNvPr id="42" name="向右箭號 140"/>
          <p:cNvSpPr>
            <a:spLocks noChangeAspect="1"/>
          </p:cNvSpPr>
          <p:nvPr/>
        </p:nvSpPr>
        <p:spPr bwMode="auto">
          <a:xfrm>
            <a:off x="6704321" y="8444681"/>
            <a:ext cx="356400" cy="240706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46" name="Line 20"/>
          <p:cNvSpPr>
            <a:spLocks noChangeShapeType="1"/>
          </p:cNvSpPr>
          <p:nvPr/>
        </p:nvSpPr>
        <p:spPr bwMode="auto">
          <a:xfrm>
            <a:off x="6713009" y="938560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47" name="Line 20"/>
          <p:cNvSpPr>
            <a:spLocks noChangeShapeType="1"/>
          </p:cNvSpPr>
          <p:nvPr/>
        </p:nvSpPr>
        <p:spPr bwMode="auto">
          <a:xfrm>
            <a:off x="6717182" y="8989433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pic>
        <p:nvPicPr>
          <p:cNvPr id="44" name="圖片 65" descr="澎湖456.jpg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21278" y="765762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0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962" y="8407660"/>
            <a:ext cx="316833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3" descr="描述: C:\Users\user\Desktop\防災圖示-室外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593" y="8812825"/>
            <a:ext cx="320400" cy="32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95889" y="840753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 descr="圖形1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82" y="923375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警察"/>
          <p:cNvPicPr preferRelativeResize="0"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82" y="8814805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圖示-直升機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0793" y="9277602"/>
            <a:ext cx="420000" cy="2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公園2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4482" y="8421030"/>
            <a:ext cx="324000" cy="3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82563" y="246539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3009" y="2907022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4683" y="6220276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9239" y="2892927"/>
            <a:ext cx="4541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3" descr="250px-Star_of_life2_sv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735" y="455024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字方塊 6"/>
          <p:cNvSpPr txBox="1"/>
          <p:nvPr/>
        </p:nvSpPr>
        <p:spPr>
          <a:xfrm>
            <a:off x="7202573" y="2772267"/>
            <a:ext cx="2411580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七美國中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4951663" y="1702791"/>
            <a:ext cx="2315926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七美國小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9" name="文字方塊 8"/>
          <p:cNvSpPr txBox="1"/>
          <p:nvPr/>
        </p:nvSpPr>
        <p:spPr>
          <a:xfrm>
            <a:off x="6175674" y="5967888"/>
            <a:ext cx="3047203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七美鄉老人文康活動中心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水災、地震、海嘯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0" name="文字方塊 9"/>
          <p:cNvSpPr txBox="1"/>
          <p:nvPr/>
        </p:nvSpPr>
        <p:spPr>
          <a:xfrm>
            <a:off x="8558047" y="4576710"/>
            <a:ext cx="177420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七美鄉衛生所</a:t>
            </a:r>
          </a:p>
        </p:txBody>
      </p:sp>
      <p:sp>
        <p:nvSpPr>
          <p:cNvPr id="11" name="文字方塊 10"/>
          <p:cNvSpPr txBox="1"/>
          <p:nvPr/>
        </p:nvSpPr>
        <p:spPr>
          <a:xfrm>
            <a:off x="9712416" y="2137566"/>
            <a:ext cx="2319164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微軟正黑體" pitchFamily="34" charset="-120"/>
                <a:ea typeface="微軟正黑體" pitchFamily="34" charset="-120"/>
              </a:rPr>
              <a:t>中和社區活動中心</a:t>
            </a:r>
            <a:endParaRPr lang="en-US" altLang="zh-TW" sz="20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水災、地震</a:t>
            </a:r>
            <a:r>
              <a:rPr lang="en-US" altLang="zh-TW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sp>
        <p:nvSpPr>
          <p:cNvPr id="16" name="橢圓 15"/>
          <p:cNvSpPr/>
          <p:nvPr/>
        </p:nvSpPr>
        <p:spPr>
          <a:xfrm rot="453216">
            <a:off x="5122739" y="3799728"/>
            <a:ext cx="3875964" cy="942630"/>
          </a:xfrm>
          <a:prstGeom prst="ellipse">
            <a:avLst/>
          </a:prstGeom>
          <a:solidFill>
            <a:srgbClr val="0000FF">
              <a:alpha val="50000"/>
            </a:srgbClr>
          </a:solidFill>
          <a:ln>
            <a:solidFill>
              <a:srgbClr val="0000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2" name="Picture 2" descr="D:\邱老師的資料\澎湖防災(104~106)\防災圖資\七美國中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19" y="8365788"/>
            <a:ext cx="72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3" descr="D:\邱老師的資料\澎湖防災(104~106)\防災看板\現勘照片\1050519七美鄉看板現勘\中和社區活動中心\P1140956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0778" y="8596060"/>
            <a:ext cx="72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向右箭號 140"/>
          <p:cNvSpPr>
            <a:spLocks noChangeAspect="1"/>
          </p:cNvSpPr>
          <p:nvPr/>
        </p:nvSpPr>
        <p:spPr bwMode="auto">
          <a:xfrm rot="1537741">
            <a:off x="2969144" y="2367826"/>
            <a:ext cx="1253033" cy="482110"/>
          </a:xfrm>
          <a:prstGeom prst="rightArrow">
            <a:avLst>
              <a:gd name="adj1" fmla="val 31399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8" name="文字方塊 37"/>
          <p:cNvSpPr txBox="1"/>
          <p:nvPr/>
        </p:nvSpPr>
        <p:spPr>
          <a:xfrm>
            <a:off x="8098544" y="2243672"/>
            <a:ext cx="13279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rPr>
              <a:t>中正公園</a:t>
            </a:r>
            <a:endParaRPr lang="en-US" altLang="zh-TW" sz="2000" b="1" dirty="0">
              <a:solidFill>
                <a:srgbClr val="FF0000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18" name="Picture 4" descr="D:\邱老師的資料\澎湖防災(104~106)\防災圖資\公園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6464" y="2209170"/>
            <a:ext cx="464400" cy="46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D:\邱老師的資料\澎湖防災(104~106)\防災圖資\六鄉(市)96村里簡易疏散避難圖-10602\村里簡易疏散避難圖地點確認照片-1060315~0317\06七美鄉\七美鄉老人文康活動中心\DSC06482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7529" y="5813557"/>
            <a:ext cx="72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3" descr="描述: C:\Users\user\Desktop\防災圖示-室外.jpg">
            <a:extLst>
              <a:ext uri="{FF2B5EF4-FFF2-40B4-BE49-F238E27FC236}">
                <a16:creationId xmlns:a16="http://schemas.microsoft.com/office/drawing/2014/main" id="{4C0DE668-A9A4-80A8-BCEB-6784E9DFBF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3027" y="6724359"/>
            <a:ext cx="460327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 descr="C:\Users\tiit\Desktop\IMG_2850.JPG">
            <a:extLst>
              <a:ext uri="{FF2B5EF4-FFF2-40B4-BE49-F238E27FC236}">
                <a16:creationId xmlns:a16="http://schemas.microsoft.com/office/drawing/2014/main" id="{FABAD3EF-4DF1-EEB3-C154-03450AB2D5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70091" y="8604162"/>
            <a:ext cx="72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D:\邱老師的資料\澎湖防災(104~106)\防災圖資\六鄉(市)96村里簡易疏散避難圖-10602\村里簡易疏散避難圖地點確認照片-1060315~0317\06七美鄉\七美鄉老人文康活動中心後方高地\DSC06476.JPG">
            <a:extLst>
              <a:ext uri="{FF2B5EF4-FFF2-40B4-BE49-F238E27FC236}">
                <a16:creationId xmlns:a16="http://schemas.microsoft.com/office/drawing/2014/main" id="{AB0C5CA1-78E7-7AAC-7043-110D52E016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21" y="7130976"/>
            <a:ext cx="720000" cy="54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文字方塊 60">
            <a:extLst>
              <a:ext uri="{FF2B5EF4-FFF2-40B4-BE49-F238E27FC236}">
                <a16:creationId xmlns:a16="http://schemas.microsoft.com/office/drawing/2014/main" id="{52A36971-C693-3661-356B-69D7FE80F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3657" y="6715965"/>
            <a:ext cx="4025481" cy="707886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七美鄉老人文康活動中心周遭空地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kumimoji="0"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1053591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309</TotalTime>
  <Words>434</Words>
  <Application>Microsoft Office PowerPoint</Application>
  <PresentationFormat>A3 紙張 (297x420 公釐)</PresentationFormat>
  <Paragraphs>85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7" baseType="lpstr">
      <vt:lpstr>微軟正黑體</vt:lpstr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61</cp:revision>
  <dcterms:created xsi:type="dcterms:W3CDTF">2017-01-19T19:49:07Z</dcterms:created>
  <dcterms:modified xsi:type="dcterms:W3CDTF">2024-02-16T01:23:06Z</dcterms:modified>
</cp:coreProperties>
</file>