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2" r:id="rId6"/>
    <p:sldId id="263" r:id="rId7"/>
    <p:sldId id="261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3D92E-92DD-492D-92DE-385B47E3EDCC}" type="datetimeFigureOut">
              <a:rPr lang="zh-TW" altLang="en-US" smtClean="0"/>
              <a:t>2014/10/23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9C1EE-2286-4D91-BC80-98AEBC2107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TW" sz="7200" dirty="0" smtClean="0"/>
              <a:t>Happy Thanksgiving</a:t>
            </a:r>
            <a:endParaRPr lang="zh-TW" altLang="en-US" sz="7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By Teacher Lien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76200"/>
            <a:ext cx="58674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445947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0" y="0"/>
            <a:ext cx="44958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4800" dirty="0" smtClean="0"/>
              <a:t>Plymouth Rock</a:t>
            </a:r>
            <a:endParaRPr lang="zh-TW" alt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28600"/>
            <a:ext cx="4419600" cy="1219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zh-TW" sz="8000" dirty="0" smtClean="0"/>
              <a:t>Pilgrims</a:t>
            </a:r>
            <a:endParaRPr lang="zh-TW" altLang="en-US" sz="96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18082"/>
            <a:ext cx="4343400" cy="533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4724400" y="228600"/>
            <a:ext cx="4419600" cy="1219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Indians</a:t>
            </a:r>
            <a:endParaRPr kumimoji="0" lang="zh-TW" altLang="en-US" sz="96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57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zh-TW" sz="8000" dirty="0" smtClean="0"/>
              <a:t>Thanksgiving Dinner</a:t>
            </a:r>
            <a:endParaRPr lang="zh-TW" altLang="en-US" sz="8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57" y="1524000"/>
            <a:ext cx="914826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76400"/>
            <a:ext cx="46482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0" y="228600"/>
            <a:ext cx="4648200" cy="12192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zh-TW" sz="8000" dirty="0" smtClean="0"/>
              <a:t>turkey</a:t>
            </a:r>
            <a:endParaRPr lang="zh-TW" altLang="en-US" sz="9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8125" y="228600"/>
            <a:ext cx="42658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0251" y="3733801"/>
            <a:ext cx="4373749" cy="312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53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6205" y="2332037"/>
            <a:ext cx="443779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12</Words>
  <Application>Microsoft Office PowerPoint</Application>
  <PresentationFormat>如螢幕大小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Happy Thanksgiving</vt:lpstr>
      <vt:lpstr>投影片 2</vt:lpstr>
      <vt:lpstr>Pilgrims</vt:lpstr>
      <vt:lpstr>Thanksgiving Dinner</vt:lpstr>
      <vt:lpstr>turkey</vt:lpstr>
      <vt:lpstr>投影片 6</vt:lpstr>
      <vt:lpstr>投影片 7</vt:lpstr>
    </vt:vector>
  </TitlesOfParts>
  <Company>wops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stu</dc:creator>
  <cp:lastModifiedBy>stu</cp:lastModifiedBy>
  <cp:revision>13</cp:revision>
  <dcterms:created xsi:type="dcterms:W3CDTF">2014-10-23T06:15:43Z</dcterms:created>
  <dcterms:modified xsi:type="dcterms:W3CDTF">2014-10-23T07:26:49Z</dcterms:modified>
</cp:coreProperties>
</file>