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8" d="100"/>
          <a:sy n="98" d="100"/>
        </p:scale>
        <p:origin x="1872" y="78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dministrator\Desktop\未命名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46" y="1200151"/>
            <a:ext cx="7119254" cy="1040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48621" y="127682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向右箭號 58"/>
          <p:cNvSpPr>
            <a:spLocks noChangeAspect="1"/>
          </p:cNvSpPr>
          <p:nvPr/>
        </p:nvSpPr>
        <p:spPr bwMode="auto">
          <a:xfrm rot="5196219">
            <a:off x="6127426" y="8020638"/>
            <a:ext cx="1421280" cy="401527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841145"/>
              </p:ext>
            </p:extLst>
          </p:nvPr>
        </p:nvGraphicFramePr>
        <p:xfrm>
          <a:off x="4" y="153"/>
          <a:ext cx="9601200" cy="1209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20952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澎湖縣湖西鄉西溪村簡易疏散避難圖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938924"/>
              </p:ext>
            </p:extLst>
          </p:nvPr>
        </p:nvGraphicFramePr>
        <p:xfrm>
          <a:off x="1" y="1188874"/>
          <a:ext cx="2481944" cy="10422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4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</a:tblGrid>
              <a:tr h="39492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23216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西溪村基本資料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0379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944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0379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96158"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西溪村村長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黃文騫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:0933-627-350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:06-9923326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湖西分駐所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:06-9921022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0379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25309">
                <a:tc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3245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86806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太武高地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098939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73160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西溪國小</a:t>
                      </a:r>
                    </a:p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、海嘯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:110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湖西鄉西溪村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1070707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260515"/>
                  </a:ext>
                </a:extLst>
              </a:tr>
              <a:tr h="35235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23143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710389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724480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724480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圖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2" name="圖片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1998471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未命名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51" y="10220053"/>
            <a:ext cx="1803600" cy="98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esktop\未命名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51" y="7401389"/>
            <a:ext cx="1803600" cy="101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7063325" y="9910173"/>
            <a:ext cx="121058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太武高地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349867" y="4593599"/>
            <a:ext cx="317587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西溪國小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920836" y="7855328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西溪村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85849">
            <a:off x="2878681" y="4736431"/>
            <a:ext cx="1627187" cy="86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向右箭號 58"/>
          <p:cNvSpPr>
            <a:spLocks noChangeAspect="1"/>
          </p:cNvSpPr>
          <p:nvPr/>
        </p:nvSpPr>
        <p:spPr bwMode="auto">
          <a:xfrm rot="3772832">
            <a:off x="6607386" y="3328594"/>
            <a:ext cx="1421280" cy="401527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005" y="5336520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875" y="1003371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243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44</cp:revision>
  <dcterms:created xsi:type="dcterms:W3CDTF">2017-01-19T20:47:16Z</dcterms:created>
  <dcterms:modified xsi:type="dcterms:W3CDTF">2025-09-17T05:42:00Z</dcterms:modified>
</cp:coreProperties>
</file>