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  <p15:guide id="3" orient="horz" pos="3024">
          <p15:clr>
            <a:srgbClr val="A4A3A4"/>
          </p15:clr>
        </p15:guide>
        <p15:guide id="4" pos="406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 showGuides="1">
      <p:cViewPr>
        <p:scale>
          <a:sx n="84" d="100"/>
          <a:sy n="84" d="100"/>
        </p:scale>
        <p:origin x="66" y="-528"/>
      </p:cViewPr>
      <p:guideLst>
        <p:guide orient="horz" pos="4032"/>
        <p:guide pos="3047"/>
        <p:guide orient="horz" pos="3024"/>
        <p:guide pos="40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9"/>
            <a:ext cx="10881360" cy="3342640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6"/>
            <a:ext cx="11041380" cy="3993832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1" y="2555875"/>
            <a:ext cx="5440680" cy="6091874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1" y="2555875"/>
            <a:ext cx="5440680" cy="6091874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511178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9"/>
            <a:ext cx="5415676" cy="115347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4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9"/>
            <a:ext cx="5442348" cy="115347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8" cy="5158424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1" cy="6823075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1" cy="6823075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1" y="511178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1" y="2555875"/>
            <a:ext cx="11041380" cy="60918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1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1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1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84DE2B24-6585-AAB0-2578-98CAA44214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285" t="8673" r="17817" b="28146"/>
          <a:stretch/>
        </p:blipFill>
        <p:spPr>
          <a:xfrm>
            <a:off x="2657760" y="824248"/>
            <a:ext cx="10143840" cy="7686985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883256"/>
              </p:ext>
            </p:extLst>
          </p:nvPr>
        </p:nvGraphicFramePr>
        <p:xfrm>
          <a:off x="0" y="0"/>
          <a:ext cx="12801600" cy="824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2424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Zhongxing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7688900"/>
              </p:ext>
            </p:extLst>
          </p:nvPr>
        </p:nvGraphicFramePr>
        <p:xfrm>
          <a:off x="-4" y="829038"/>
          <a:ext cx="2644048" cy="8768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987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8130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4652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25465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1081626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1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1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Qiming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 TEL:06-9272541</a:t>
                      </a: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1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1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1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 TEL:06-9272137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25465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250390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1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1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1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1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1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1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27352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51248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Zhongzheng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Elementary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39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248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248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38,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Minsheng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1248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06-9272758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1248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zh-TW" altLang="en-US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Elementary</a:t>
                      </a:r>
                    </a:p>
                    <a:p>
                      <a:pPr marL="0" marR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28001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51248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51248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2,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Mingyuan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51248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06-9272165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43725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2757534" y="2976067"/>
            <a:ext cx="2812854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Zhongxing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graphicFrame>
        <p:nvGraphicFramePr>
          <p:cNvPr id="133" name="表格 132">
            <a:extLst>
              <a:ext uri="{FF2B5EF4-FFF2-40B4-BE49-F238E27FC236}">
                <a16:creationId xmlns:a16="http://schemas.microsoft.com/office/drawing/2014/main" id="{E8FD224C-9C61-4362-9085-53C723535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7704031"/>
              </p:ext>
            </p:extLst>
          </p:nvPr>
        </p:nvGraphicFramePr>
        <p:xfrm>
          <a:off x="2644044" y="8529393"/>
          <a:ext cx="10157555" cy="106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353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430762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288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6900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082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2465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55274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45" name="向右箭號 129">
            <a:extLst>
              <a:ext uri="{FF2B5EF4-FFF2-40B4-BE49-F238E27FC236}">
                <a16:creationId xmlns:a16="http://schemas.microsoft.com/office/drawing/2014/main" id="{B0AB72F0-CE08-4C9B-B930-C08B0D7C2421}"/>
              </a:ext>
            </a:extLst>
          </p:cNvPr>
          <p:cNvSpPr>
            <a:spLocks noChangeAspect="1"/>
          </p:cNvSpPr>
          <p:nvPr/>
        </p:nvSpPr>
        <p:spPr bwMode="auto">
          <a:xfrm>
            <a:off x="3014334" y="886136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>
            <a:extLst>
              <a:ext uri="{FF2B5EF4-FFF2-40B4-BE49-F238E27FC236}">
                <a16:creationId xmlns:a16="http://schemas.microsoft.com/office/drawing/2014/main" id="{AD51EE44-CB0E-4349-B40A-6E7969CA7D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46387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>
            <a:extLst>
              <a:ext uri="{FF2B5EF4-FFF2-40B4-BE49-F238E27FC236}">
                <a16:creationId xmlns:a16="http://schemas.microsoft.com/office/drawing/2014/main" id="{846AC4C2-3B56-4154-8173-6F162F662354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18703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8" name="圖片 16" descr="圖示-直升機">
            <a:extLst>
              <a:ext uri="{FF2B5EF4-FFF2-40B4-BE49-F238E27FC236}">
                <a16:creationId xmlns:a16="http://schemas.microsoft.com/office/drawing/2014/main" id="{03701BD1-B0D6-45FD-AB1C-16A1CE7EA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79636" y="938532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圖片 48">
            <a:extLst>
              <a:ext uri="{FF2B5EF4-FFF2-40B4-BE49-F238E27FC236}">
                <a16:creationId xmlns:a16="http://schemas.microsoft.com/office/drawing/2014/main" id="{FF62470F-7CE0-430B-AD5A-F7E7431206DD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117" y="9102554"/>
            <a:ext cx="216000" cy="180000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:a16="http://schemas.microsoft.com/office/drawing/2014/main" id="{5FEC9F44-152B-4431-974D-8BE5B46F4097}"/>
              </a:ext>
            </a:extLst>
          </p:cNvPr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976" y="9368203"/>
            <a:ext cx="216000" cy="180000"/>
          </a:xfrm>
          <a:prstGeom prst="rect">
            <a:avLst/>
          </a:prstGeom>
        </p:spPr>
      </p:pic>
      <p:pic>
        <p:nvPicPr>
          <p:cNvPr id="51" name="Picture 2">
            <a:extLst>
              <a:ext uri="{FF2B5EF4-FFF2-40B4-BE49-F238E27FC236}">
                <a16:creationId xmlns:a16="http://schemas.microsoft.com/office/drawing/2014/main" id="{A45DD9B7-A315-46E7-BBB0-AEB922571720}"/>
              </a:ext>
            </a:extLst>
          </p:cNvPr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2413" y="881201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2" descr="C:\Users\tiit\Desktop\公園2.jpg">
            <a:extLst>
              <a:ext uri="{FF2B5EF4-FFF2-40B4-BE49-F238E27FC236}">
                <a16:creationId xmlns:a16="http://schemas.microsoft.com/office/drawing/2014/main" id="{FCF4FA67-C848-402E-AC50-E7482EF43236}"/>
              </a:ext>
            </a:extLst>
          </p:cNvPr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739" y="881401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C:\Users\user\Desktop\防災圖示-室內.jpg">
            <a:extLst>
              <a:ext uri="{FF2B5EF4-FFF2-40B4-BE49-F238E27FC236}">
                <a16:creationId xmlns:a16="http://schemas.microsoft.com/office/drawing/2014/main" id="{B2253B47-8983-4873-B68D-EC60381A1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437" y="882823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4">
            <a:extLst>
              <a:ext uri="{FF2B5EF4-FFF2-40B4-BE49-F238E27FC236}">
                <a16:creationId xmlns:a16="http://schemas.microsoft.com/office/drawing/2014/main" id="{AB10ECA9-891E-4C84-B6B3-D3F1BF0E8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323" y="909761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2B2AABC1-20FA-4A76-9C98-2D987A50F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882981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19E4CBA7-0574-4FF1-A1B7-0F23DFE00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910059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422377FE-15F8-4943-923C-B2E7C02A6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6024" y="936538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圖片 65" descr="澎湖456.jpg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24852" y="926321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9944" y="4450465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318" y="4450465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343" y="4450465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9944" y="6936494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353" y="6936494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1903" y="6942553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字方塊 60">
            <a:extLst>
              <a:ext uri="{FF2B5EF4-FFF2-40B4-BE49-F238E27FC236}">
                <a16:creationId xmlns:a16="http://schemas.microsoft.com/office/drawing/2014/main" id="{40166BD1-CF65-4C85-0B81-411AE69244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2129" y="5581704"/>
            <a:ext cx="2247507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Zhongzheng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Elementary School</a:t>
            </a:r>
          </a:p>
        </p:txBody>
      </p:sp>
      <p:sp>
        <p:nvSpPr>
          <p:cNvPr id="11" name="文字方塊 60">
            <a:extLst>
              <a:ext uri="{FF2B5EF4-FFF2-40B4-BE49-F238E27FC236}">
                <a16:creationId xmlns:a16="http://schemas.microsoft.com/office/drawing/2014/main" id="{9CE71BDD-47DD-F15E-ACCA-1BA2878F0E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4390" y="2289946"/>
            <a:ext cx="3454740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Penghu County Government Police Bureau</a:t>
            </a:r>
          </a:p>
        </p:txBody>
      </p:sp>
      <p:pic>
        <p:nvPicPr>
          <p:cNvPr id="13" name="Picture 4" descr="C:\Users\user\Desktop\防災圖示-室內.jpg">
            <a:extLst>
              <a:ext uri="{FF2B5EF4-FFF2-40B4-BE49-F238E27FC236}">
                <a16:creationId xmlns:a16="http://schemas.microsoft.com/office/drawing/2014/main" id="{FC780094-8452-0404-07FE-DEA67D5F8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5482" y="5100980"/>
            <a:ext cx="452331" cy="4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字方塊 14">
            <a:extLst>
              <a:ext uri="{FF2B5EF4-FFF2-40B4-BE49-F238E27FC236}">
                <a16:creationId xmlns:a16="http://schemas.microsoft.com/office/drawing/2014/main" id="{2EFE0E87-E865-1E4E-AE99-9B2083972905}"/>
              </a:ext>
            </a:extLst>
          </p:cNvPr>
          <p:cNvSpPr txBox="1"/>
          <p:nvPr/>
        </p:nvSpPr>
        <p:spPr>
          <a:xfrm>
            <a:off x="3169024" y="6187659"/>
            <a:ext cx="165031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Guanyinting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62DA5C46-F0CA-4D6C-5B8E-0F7BB8F92A01}"/>
              </a:ext>
            </a:extLst>
          </p:cNvPr>
          <p:cNvSpPr txBox="1"/>
          <p:nvPr/>
        </p:nvSpPr>
        <p:spPr>
          <a:xfrm>
            <a:off x="7104808" y="3122172"/>
            <a:ext cx="3039032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The first Health Center of </a:t>
            </a:r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Mangong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City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17" name="Picture 5">
            <a:extLst>
              <a:ext uri="{FF2B5EF4-FFF2-40B4-BE49-F238E27FC236}">
                <a16:creationId xmlns:a16="http://schemas.microsoft.com/office/drawing/2014/main" id="{1FD3F00A-9956-1B90-38DA-0457A45703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9893" y="3031344"/>
            <a:ext cx="5326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8">
            <a:extLst>
              <a:ext uri="{FF2B5EF4-FFF2-40B4-BE49-F238E27FC236}">
                <a16:creationId xmlns:a16="http://schemas.microsoft.com/office/drawing/2014/main" id="{1BB50C23-2319-64A2-6D45-F70045A65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292" y="5697401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4CCB4A66-E4DD-CE1F-F087-08B526BAF4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242" y="3858745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文字方塊 19">
            <a:extLst>
              <a:ext uri="{FF2B5EF4-FFF2-40B4-BE49-F238E27FC236}">
                <a16:creationId xmlns:a16="http://schemas.microsoft.com/office/drawing/2014/main" id="{204EF5E9-797A-2315-2104-A07D21B3259C}"/>
              </a:ext>
            </a:extLst>
          </p:cNvPr>
          <p:cNvSpPr txBox="1"/>
          <p:nvPr/>
        </p:nvSpPr>
        <p:spPr>
          <a:xfrm>
            <a:off x="4390748" y="4167074"/>
            <a:ext cx="184566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Xiangdui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Park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21" name="Picture 8">
            <a:extLst>
              <a:ext uri="{FF2B5EF4-FFF2-40B4-BE49-F238E27FC236}">
                <a16:creationId xmlns:a16="http://schemas.microsoft.com/office/drawing/2014/main" id="{0C6C5F9F-54CF-9263-7602-D8B1F9CFC9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629" y="3683971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6C95C212-6670-690C-874A-92EAD7161242}"/>
              </a:ext>
            </a:extLst>
          </p:cNvPr>
          <p:cNvPicPr>
            <a:picLocks noChangeArrowheads="1"/>
          </p:cNvPicPr>
          <p:nvPr/>
        </p:nvPicPr>
        <p:blipFill>
          <a:blip r:embed="rId20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9120" y="4763619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023C4B2C-E94B-52BE-0B7B-AA0DEBFF0537}"/>
              </a:ext>
            </a:extLst>
          </p:cNvPr>
          <p:cNvPicPr>
            <a:picLocks noChangeArrowheads="1"/>
          </p:cNvPicPr>
          <p:nvPr/>
        </p:nvPicPr>
        <p:blipFill>
          <a:blip r:embed="rId21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990" y="4763619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8D003052-3000-0CF0-6B9F-07C091D63885}"/>
              </a:ext>
            </a:extLst>
          </p:cNvPr>
          <p:cNvPicPr>
            <a:picLocks noChangeArrowheads="1"/>
          </p:cNvPicPr>
          <p:nvPr/>
        </p:nvPicPr>
        <p:blipFill>
          <a:blip r:embed="rId22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1482" y="4764680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文字方塊 60">
            <a:extLst>
              <a:ext uri="{FF2B5EF4-FFF2-40B4-BE49-F238E27FC236}">
                <a16:creationId xmlns:a16="http://schemas.microsoft.com/office/drawing/2014/main" id="{7F8DAB7B-5ECA-69AA-BD6F-B2FD838FA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4257" y="1434254"/>
            <a:ext cx="2408796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Magong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Elementary School</a:t>
            </a:r>
          </a:p>
        </p:txBody>
      </p:sp>
      <p:pic>
        <p:nvPicPr>
          <p:cNvPr id="26" name="Picture 4" descr="C:\Users\user\Desktop\防災圖示-室內.jpg">
            <a:extLst>
              <a:ext uri="{FF2B5EF4-FFF2-40B4-BE49-F238E27FC236}">
                <a16:creationId xmlns:a16="http://schemas.microsoft.com/office/drawing/2014/main" id="{CF307A27-596C-14BE-6783-5B386CFD81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2921" y="2164015"/>
            <a:ext cx="452331" cy="4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BA99005C-EBCA-6C4E-11D2-66F7C7FC938F}"/>
              </a:ext>
            </a:extLst>
          </p:cNvPr>
          <p:cNvPicPr>
            <a:picLocks noChangeArrowheads="1"/>
          </p:cNvPicPr>
          <p:nvPr/>
        </p:nvPicPr>
        <p:blipFill>
          <a:blip r:embed="rId20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3481" y="2659091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2F881A30-042C-1B9A-C624-8A28417D4577}"/>
              </a:ext>
            </a:extLst>
          </p:cNvPr>
          <p:cNvPicPr>
            <a:picLocks noChangeArrowheads="1"/>
          </p:cNvPicPr>
          <p:nvPr/>
        </p:nvPicPr>
        <p:blipFill>
          <a:blip r:embed="rId21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6351" y="2659091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EEEAD61-8C2B-D432-3149-2907CAE84105}"/>
              </a:ext>
            </a:extLst>
          </p:cNvPr>
          <p:cNvPicPr>
            <a:picLocks noChangeArrowheads="1"/>
          </p:cNvPicPr>
          <p:nvPr/>
        </p:nvPicPr>
        <p:blipFill>
          <a:blip r:embed="rId22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5843" y="2660152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向右箭號 58">
            <a:extLst>
              <a:ext uri="{FF2B5EF4-FFF2-40B4-BE49-F238E27FC236}">
                <a16:creationId xmlns:a16="http://schemas.microsoft.com/office/drawing/2014/main" id="{3BC1CD56-358E-779E-D568-631687FF1E25}"/>
              </a:ext>
            </a:extLst>
          </p:cNvPr>
          <p:cNvSpPr>
            <a:spLocks noChangeAspect="1"/>
          </p:cNvSpPr>
          <p:nvPr/>
        </p:nvSpPr>
        <p:spPr bwMode="auto">
          <a:xfrm rot="17956555">
            <a:off x="4268112" y="5470716"/>
            <a:ext cx="910801" cy="232952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A32D2BD9-A2B8-5626-76CE-26810BADA2D8}"/>
              </a:ext>
            </a:extLst>
          </p:cNvPr>
          <p:cNvSpPr txBox="1"/>
          <p:nvPr/>
        </p:nvSpPr>
        <p:spPr>
          <a:xfrm>
            <a:off x="7582292" y="4454588"/>
            <a:ext cx="351138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ST. CAMILLUS HOSPITAL</a:t>
            </a:r>
            <a:endParaRPr kumimoji="1"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33" name="Picture 2">
            <a:extLst>
              <a:ext uri="{FF2B5EF4-FFF2-40B4-BE49-F238E27FC236}">
                <a16:creationId xmlns:a16="http://schemas.microsoft.com/office/drawing/2014/main" id="{A716B107-B562-5846-623F-9CA744F22A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5951" y="3963076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181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211</TotalTime>
  <Words>212</Words>
  <Application>Microsoft Office PowerPoint</Application>
  <PresentationFormat>A3 紙張 (297x420 公釐)</PresentationFormat>
  <Paragraphs>58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love05282000@gmail.com</cp:lastModifiedBy>
  <cp:revision>55</cp:revision>
  <dcterms:created xsi:type="dcterms:W3CDTF">2017-01-19T20:47:16Z</dcterms:created>
  <dcterms:modified xsi:type="dcterms:W3CDTF">2023-05-17T13:19:36Z</dcterms:modified>
</cp:coreProperties>
</file>