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12" d="100"/>
          <a:sy n="112" d="100"/>
        </p:scale>
        <p:origin x="336" y="-205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圖片 35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017" y="736601"/>
            <a:ext cx="10329992" cy="792490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836090"/>
              </p:ext>
            </p:extLst>
          </p:nvPr>
        </p:nvGraphicFramePr>
        <p:xfrm>
          <a:off x="0" y="0"/>
          <a:ext cx="12801600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7366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Chengbei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282203"/>
              </p:ext>
            </p:extLst>
          </p:nvPr>
        </p:nvGraphicFramePr>
        <p:xfrm>
          <a:off x="-2" y="725126"/>
          <a:ext cx="2434283" cy="8873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4573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645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56394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u="non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Aimen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06-9210780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45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77253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6457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3673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855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Chengbei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6309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23-1,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Chengbei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8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06-9214507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9648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691637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139644" y="2401867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523210" y="2851885"/>
            <a:ext cx="256008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Chengbei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344" y="324261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6456" y="2926078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7921808" y="3739709"/>
            <a:ext cx="440929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Chengbei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49377" y="330682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0357" y="330682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2111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1406" y="722215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531" y="72212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819" y="578230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340" y="284327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" descr="圖示-直升機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CFFFB"/>
              </a:clrFrom>
              <a:clrTo>
                <a:srgbClr val="FCFF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0774" y="6831841"/>
            <a:ext cx="720000" cy="37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440763" y="7237196"/>
            <a:ext cx="199376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Penghu Airport</a:t>
            </a: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17655964">
            <a:off x="7634916" y="6072811"/>
            <a:ext cx="1212663" cy="343361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5737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</TotalTime>
  <Words>183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68</cp:revision>
  <cp:lastPrinted>2017-03-13T08:58:57Z</cp:lastPrinted>
  <dcterms:created xsi:type="dcterms:W3CDTF">2017-01-19T19:49:07Z</dcterms:created>
  <dcterms:modified xsi:type="dcterms:W3CDTF">2025-09-18T08:38:16Z</dcterms:modified>
</cp:coreProperties>
</file>