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36" r:id="rId3"/>
    <p:sldId id="328" r:id="rId4"/>
    <p:sldId id="329" r:id="rId5"/>
    <p:sldId id="333" r:id="rId6"/>
    <p:sldId id="334" r:id="rId7"/>
    <p:sldId id="337" r:id="rId8"/>
    <p:sldId id="338" r:id="rId9"/>
    <p:sldId id="335" r:id="rId10"/>
    <p:sldId id="327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02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495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931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7820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5495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870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2641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156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804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474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74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32D45-197A-4ACB-AF11-C077FC842CB9}" type="datetimeFigureOut">
              <a:rPr lang="zh-TW" altLang="en-US" smtClean="0"/>
              <a:pPr/>
              <a:t>2018/4/14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AA939-C81D-4A34-892A-E9DE837ADFC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381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86596" y="1725283"/>
            <a:ext cx="8229600" cy="1984075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Evolving Service</a:t>
            </a:r>
            <a:br>
              <a:rPr lang="en-US" altLang="zh-TW" dirty="0" smtClean="0"/>
            </a:br>
            <a:r>
              <a:rPr lang="zh-TW" altLang="en-US" dirty="0" smtClean="0"/>
              <a:t>進  化  </a:t>
            </a:r>
            <a:r>
              <a:rPr lang="zh-TW" altLang="zh-TW" dirty="0" smtClean="0"/>
              <a:t>服</a:t>
            </a:r>
            <a:r>
              <a:rPr lang="en-US" altLang="zh-TW" dirty="0" smtClean="0"/>
              <a:t> </a:t>
            </a:r>
            <a:r>
              <a:rPr lang="zh-TW" altLang="zh-TW" dirty="0" smtClean="0"/>
              <a:t>務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0996" y="4522943"/>
            <a:ext cx="6500003" cy="1446535"/>
          </a:xfrm>
        </p:spPr>
        <p:txBody>
          <a:bodyPr>
            <a:normAutofit fontScale="92500" lnSpcReduction="20000"/>
          </a:bodyPr>
          <a:lstStyle/>
          <a:p>
            <a:endParaRPr lang="en-US" altLang="zh-TW" dirty="0" smtClean="0"/>
          </a:p>
          <a:p>
            <a:r>
              <a:rPr lang="en-US" altLang="zh-TW" dirty="0" smtClean="0"/>
              <a:t>2018</a:t>
            </a:r>
            <a:endParaRPr lang="en-US" altLang="zh-TW" dirty="0" smtClean="0"/>
          </a:p>
          <a:p>
            <a:r>
              <a:rPr lang="en-US" altLang="zh-TW" dirty="0" smtClean="0"/>
              <a:t>Patrick Su</a:t>
            </a:r>
          </a:p>
          <a:p>
            <a:r>
              <a:rPr lang="zh-TW" altLang="en-US" dirty="0" smtClean="0"/>
              <a:t>蘇國</a:t>
            </a:r>
            <a:r>
              <a:rPr lang="zh-TW" altLang="en-US" dirty="0"/>
              <a:t>垚</a:t>
            </a:r>
          </a:p>
        </p:txBody>
      </p:sp>
    </p:spTree>
    <p:extLst>
      <p:ext uri="{BB962C8B-B14F-4D97-AF65-F5344CB8AC3E}">
        <p14:creationId xmlns:p14="http://schemas.microsoft.com/office/powerpoint/2010/main" val="155920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u="sng" dirty="0" smtClean="0"/>
              <a:t>誰是我們的客人</a:t>
            </a:r>
            <a:r>
              <a:rPr lang="en-US" altLang="zh-TW" u="sng" dirty="0"/>
              <a:t>?</a:t>
            </a:r>
            <a:endParaRPr lang="zh-TW" altLang="en-US" u="sng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TW" altLang="en-US" b="1" u="sng" dirty="0"/>
              <a:t>客人分類</a:t>
            </a:r>
            <a:r>
              <a:rPr lang="en-US" altLang="zh-TW" dirty="0" smtClean="0"/>
              <a:t>:</a:t>
            </a:r>
          </a:p>
          <a:p>
            <a:r>
              <a:rPr lang="zh-TW" altLang="en-US" dirty="0"/>
              <a:t>社群</a:t>
            </a:r>
            <a:r>
              <a:rPr lang="zh-TW" altLang="en-US" dirty="0" smtClean="0"/>
              <a:t>差異</a:t>
            </a:r>
            <a:endParaRPr lang="en-US" altLang="zh-TW" dirty="0" smtClean="0"/>
          </a:p>
          <a:p>
            <a:r>
              <a:rPr lang="zh-TW" altLang="en-US" dirty="0"/>
              <a:t>年齡</a:t>
            </a:r>
            <a:r>
              <a:rPr lang="zh-TW" altLang="en-US" dirty="0" smtClean="0"/>
              <a:t>差異</a:t>
            </a:r>
            <a:endParaRPr lang="en-US" altLang="zh-TW" dirty="0" smtClean="0"/>
          </a:p>
          <a:p>
            <a:r>
              <a:rPr lang="zh-TW" altLang="en-US" dirty="0"/>
              <a:t>性別</a:t>
            </a:r>
            <a:r>
              <a:rPr lang="zh-TW" altLang="en-US" dirty="0" smtClean="0"/>
              <a:t>差異</a:t>
            </a:r>
            <a:endParaRPr lang="en-US" altLang="zh-TW" dirty="0" smtClean="0"/>
          </a:p>
          <a:p>
            <a:r>
              <a:rPr lang="zh-TW" altLang="en-US" dirty="0"/>
              <a:t>職業</a:t>
            </a:r>
            <a:r>
              <a:rPr lang="zh-TW" altLang="en-US" dirty="0" smtClean="0"/>
              <a:t>差異</a:t>
            </a:r>
            <a:endParaRPr lang="en-US" altLang="zh-TW" dirty="0" smtClean="0"/>
          </a:p>
          <a:p>
            <a:r>
              <a:rPr lang="zh-TW" altLang="en-US" dirty="0" smtClean="0"/>
              <a:t>宗教差異</a:t>
            </a:r>
            <a:endParaRPr lang="en-US" altLang="zh-TW" dirty="0" smtClean="0"/>
          </a:p>
          <a:p>
            <a:r>
              <a:rPr lang="zh-TW" altLang="en-US" dirty="0" smtClean="0"/>
              <a:t>經濟差異</a:t>
            </a:r>
            <a:endParaRPr lang="en-US" altLang="zh-TW" dirty="0" smtClean="0"/>
          </a:p>
          <a:p>
            <a:r>
              <a:rPr lang="zh-TW" altLang="en-US" dirty="0" smtClean="0"/>
              <a:t>組合差異</a:t>
            </a:r>
            <a:endParaRPr lang="en-US" altLang="zh-TW" dirty="0" smtClean="0"/>
          </a:p>
          <a:p>
            <a:r>
              <a:rPr lang="zh-TW" altLang="en-US" dirty="0" smtClean="0"/>
              <a:t>關係差異</a:t>
            </a:r>
            <a:endParaRPr lang="en-US" altLang="zh-TW" dirty="0" smtClean="0"/>
          </a:p>
          <a:p>
            <a:r>
              <a:rPr lang="zh-TW" altLang="en-US" dirty="0" smtClean="0"/>
              <a:t>新</a:t>
            </a:r>
            <a:r>
              <a:rPr lang="zh-TW" altLang="en-US" dirty="0"/>
              <a:t>舊</a:t>
            </a:r>
            <a:r>
              <a:rPr lang="zh-TW" altLang="en-US" dirty="0" smtClean="0"/>
              <a:t>差異</a:t>
            </a:r>
            <a:endParaRPr lang="en-US" altLang="zh-TW" dirty="0" smtClean="0"/>
          </a:p>
          <a:p>
            <a:r>
              <a:rPr lang="zh-TW" altLang="en-US" dirty="0" smtClean="0"/>
              <a:t>目的</a:t>
            </a:r>
            <a:r>
              <a:rPr lang="zh-TW" altLang="en-US" dirty="0"/>
              <a:t>差異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061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客人</a:t>
            </a:r>
            <a:r>
              <a:rPr lang="zh-TW" altLang="en-US" u="sng" dirty="0" smtClean="0"/>
              <a:t>喜歡</a:t>
            </a:r>
            <a:r>
              <a:rPr lang="zh-TW" altLang="en-US" dirty="0" smtClean="0"/>
              <a:t>我們做甚麼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心</a:t>
            </a:r>
            <a:endParaRPr lang="en-US" altLang="zh-TW" dirty="0"/>
          </a:p>
          <a:p>
            <a:r>
              <a:rPr lang="zh-TW" altLang="en-US" dirty="0"/>
              <a:t>時</a:t>
            </a:r>
            <a:endParaRPr lang="en-US" altLang="zh-TW" dirty="0"/>
          </a:p>
          <a:p>
            <a:r>
              <a:rPr lang="zh-TW" altLang="en-US" dirty="0"/>
              <a:t>價</a:t>
            </a:r>
            <a:endParaRPr lang="en-US" altLang="zh-TW" dirty="0"/>
          </a:p>
          <a:p>
            <a:r>
              <a:rPr lang="zh-TW" altLang="en-US" dirty="0"/>
              <a:t>值</a:t>
            </a:r>
            <a:endParaRPr lang="en-US" altLang="zh-TW" dirty="0"/>
          </a:p>
          <a:p>
            <a:r>
              <a:rPr lang="zh-TW" altLang="en-US" dirty="0"/>
              <a:t>視</a:t>
            </a:r>
            <a:endParaRPr lang="en-US" altLang="zh-TW" dirty="0"/>
          </a:p>
          <a:p>
            <a:r>
              <a:rPr lang="zh-TW" altLang="en-US" dirty="0"/>
              <a:t>味</a:t>
            </a:r>
            <a:endParaRPr lang="en-US" altLang="zh-TW" dirty="0"/>
          </a:p>
          <a:p>
            <a:r>
              <a:rPr lang="zh-TW" altLang="en-US" dirty="0"/>
              <a:t>嗅</a:t>
            </a:r>
            <a:endParaRPr lang="en-US" altLang="zh-TW" dirty="0"/>
          </a:p>
          <a:p>
            <a:r>
              <a:rPr lang="zh-TW" altLang="en-US" dirty="0"/>
              <a:t>觸</a:t>
            </a:r>
            <a:endParaRPr lang="en-US" altLang="zh-TW" dirty="0"/>
          </a:p>
          <a:p>
            <a:r>
              <a:rPr lang="zh-TW" altLang="en-US" dirty="0"/>
              <a:t>聽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5886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客人</a:t>
            </a:r>
            <a:r>
              <a:rPr lang="zh-TW" altLang="en-US" u="sng" dirty="0" smtClean="0"/>
              <a:t>不喜歡</a:t>
            </a:r>
            <a:r>
              <a:rPr lang="zh-TW" altLang="en-US" dirty="0" smtClean="0"/>
              <a:t>我們做甚麼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 smtClean="0"/>
              <a:t>心</a:t>
            </a:r>
            <a:endParaRPr lang="en-US" altLang="zh-TW" dirty="0" smtClean="0"/>
          </a:p>
          <a:p>
            <a:r>
              <a:rPr lang="zh-TW" altLang="en-US" dirty="0" smtClean="0"/>
              <a:t>時</a:t>
            </a:r>
            <a:endParaRPr lang="en-US" altLang="zh-TW" dirty="0" smtClean="0"/>
          </a:p>
          <a:p>
            <a:r>
              <a:rPr lang="zh-TW" altLang="en-US" dirty="0" smtClean="0"/>
              <a:t>價</a:t>
            </a:r>
            <a:endParaRPr lang="en-US" altLang="zh-TW" dirty="0" smtClean="0"/>
          </a:p>
          <a:p>
            <a:r>
              <a:rPr lang="zh-TW" altLang="en-US" dirty="0" smtClean="0"/>
              <a:t>值</a:t>
            </a:r>
            <a:endParaRPr lang="en-US" altLang="zh-TW" dirty="0" smtClean="0"/>
          </a:p>
          <a:p>
            <a:r>
              <a:rPr lang="zh-TW" altLang="en-US" dirty="0"/>
              <a:t>視</a:t>
            </a:r>
            <a:endParaRPr lang="en-US" altLang="zh-TW" dirty="0" smtClean="0"/>
          </a:p>
          <a:p>
            <a:r>
              <a:rPr lang="zh-TW" altLang="en-US" dirty="0" smtClean="0"/>
              <a:t>味</a:t>
            </a:r>
            <a:endParaRPr lang="en-US" altLang="zh-TW" dirty="0" smtClean="0"/>
          </a:p>
          <a:p>
            <a:r>
              <a:rPr lang="zh-TW" altLang="en-US" dirty="0"/>
              <a:t>嗅</a:t>
            </a:r>
            <a:endParaRPr lang="en-US" altLang="zh-TW" dirty="0" smtClean="0"/>
          </a:p>
          <a:p>
            <a:r>
              <a:rPr lang="zh-TW" altLang="en-US" dirty="0" smtClean="0"/>
              <a:t>觸</a:t>
            </a:r>
            <a:endParaRPr lang="en-US" altLang="zh-TW" dirty="0" smtClean="0"/>
          </a:p>
          <a:p>
            <a:r>
              <a:rPr lang="zh-TW" altLang="en-US" dirty="0" smtClean="0"/>
              <a:t>聽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6795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競爭者是誰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我們在賣甚麼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首選</a:t>
            </a:r>
            <a:r>
              <a:rPr lang="en-US" altLang="zh-TW" dirty="0" smtClean="0"/>
              <a:t>(</a:t>
            </a:r>
            <a:r>
              <a:rPr lang="zh-TW" altLang="en-US" dirty="0" smtClean="0"/>
              <a:t>客人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dirty="0" smtClean="0"/>
              <a:t>服務</a:t>
            </a:r>
            <a:r>
              <a:rPr lang="en-US" altLang="zh-TW" dirty="0" smtClean="0"/>
              <a:t> </a:t>
            </a:r>
          </a:p>
          <a:p>
            <a:r>
              <a:rPr lang="zh-TW" altLang="zh-TW" dirty="0" smtClean="0"/>
              <a:t>美味</a:t>
            </a:r>
            <a:r>
              <a:rPr lang="en-US" altLang="zh-TW" dirty="0" smtClean="0"/>
              <a:t> </a:t>
            </a:r>
          </a:p>
          <a:p>
            <a:r>
              <a:rPr lang="zh-TW" altLang="zh-TW" dirty="0" smtClean="0"/>
              <a:t>真實</a:t>
            </a:r>
            <a:r>
              <a:rPr lang="en-US" altLang="zh-TW" dirty="0" smtClean="0"/>
              <a:t> </a:t>
            </a:r>
          </a:p>
          <a:p>
            <a:r>
              <a:rPr lang="zh-TW" altLang="zh-TW" dirty="0" smtClean="0"/>
              <a:t>價值</a:t>
            </a:r>
            <a:r>
              <a:rPr lang="en-US" altLang="zh-TW" dirty="0" smtClean="0"/>
              <a:t> </a:t>
            </a:r>
          </a:p>
          <a:p>
            <a:r>
              <a:rPr lang="zh-TW" altLang="zh-TW" dirty="0" smtClean="0"/>
              <a:t>專業</a:t>
            </a:r>
            <a:endParaRPr lang="en-US" altLang="zh-TW" dirty="0" smtClean="0"/>
          </a:p>
          <a:p>
            <a:r>
              <a:rPr lang="zh-TW" altLang="en-US" dirty="0" smtClean="0"/>
              <a:t>創新</a:t>
            </a:r>
            <a:endParaRPr lang="en-US" altLang="zh-TW" dirty="0" smtClean="0"/>
          </a:p>
          <a:p>
            <a:r>
              <a:rPr lang="zh-TW" altLang="en-US" dirty="0" smtClean="0"/>
              <a:t>獨特</a:t>
            </a:r>
            <a:endParaRPr lang="en-US" altLang="zh-TW" dirty="0"/>
          </a:p>
          <a:p>
            <a:r>
              <a:rPr lang="zh-TW" altLang="zh-TW" dirty="0" smtClean="0"/>
              <a:t>趣味</a:t>
            </a:r>
            <a:endParaRPr lang="en-US" altLang="zh-TW" dirty="0"/>
          </a:p>
          <a:p>
            <a:r>
              <a:rPr lang="zh-TW" altLang="zh-TW" dirty="0" smtClean="0"/>
              <a:t>士氣</a:t>
            </a:r>
            <a:r>
              <a:rPr lang="en-US" altLang="zh-TW" dirty="0" smtClean="0"/>
              <a:t>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0329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首選</a:t>
            </a:r>
            <a:r>
              <a:rPr lang="en-US" altLang="zh-TW" dirty="0" smtClean="0"/>
              <a:t>(</a:t>
            </a:r>
            <a:r>
              <a:rPr lang="zh-TW" altLang="en-US" dirty="0" smtClean="0"/>
              <a:t>員</a:t>
            </a:r>
            <a:r>
              <a:rPr lang="zh-TW" altLang="en-US" dirty="0"/>
              <a:t>工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品牌</a:t>
            </a:r>
            <a:endParaRPr lang="en-US" altLang="zh-TW" dirty="0"/>
          </a:p>
          <a:p>
            <a:r>
              <a:rPr lang="zh-TW" altLang="en-US" dirty="0" smtClean="0"/>
              <a:t>成長</a:t>
            </a:r>
            <a:r>
              <a:rPr lang="en-US" altLang="zh-TW" dirty="0" smtClean="0"/>
              <a:t> </a:t>
            </a:r>
          </a:p>
          <a:p>
            <a:r>
              <a:rPr lang="zh-TW" altLang="en-US" dirty="0" smtClean="0"/>
              <a:t>環境</a:t>
            </a:r>
            <a:r>
              <a:rPr lang="en-US" altLang="zh-TW" dirty="0" smtClean="0"/>
              <a:t> </a:t>
            </a:r>
          </a:p>
          <a:p>
            <a:r>
              <a:rPr lang="zh-TW" altLang="en-US" dirty="0" smtClean="0"/>
              <a:t>待遇</a:t>
            </a:r>
            <a:r>
              <a:rPr lang="en-US" altLang="zh-TW" dirty="0" smtClean="0"/>
              <a:t>  </a:t>
            </a:r>
          </a:p>
          <a:p>
            <a:r>
              <a:rPr lang="zh-TW" altLang="zh-TW" dirty="0" smtClean="0"/>
              <a:t>趣味</a:t>
            </a:r>
            <a:r>
              <a:rPr lang="en-US" altLang="zh-TW" dirty="0" smtClean="0"/>
              <a:t> </a:t>
            </a:r>
          </a:p>
          <a:p>
            <a:r>
              <a:rPr lang="zh-TW" altLang="zh-TW" dirty="0" smtClean="0"/>
              <a:t>士氣</a:t>
            </a:r>
            <a:r>
              <a:rPr lang="en-US" altLang="zh-TW" dirty="0" smtClean="0"/>
              <a:t>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72860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關</a:t>
            </a:r>
            <a:r>
              <a:rPr lang="zh-TW" altLang="en-US" dirty="0"/>
              <a:t>  </a:t>
            </a:r>
            <a:r>
              <a:rPr lang="zh-TW" altLang="zh-TW" dirty="0"/>
              <a:t>鍵</a:t>
            </a:r>
            <a:r>
              <a:rPr lang="zh-TW" altLang="en-US" dirty="0"/>
              <a:t>  </a:t>
            </a:r>
            <a:r>
              <a:rPr lang="zh-TW" altLang="zh-TW" dirty="0"/>
              <a:t>時</a:t>
            </a:r>
            <a:r>
              <a:rPr lang="zh-TW" altLang="en-US" dirty="0"/>
              <a:t>  </a:t>
            </a:r>
            <a:r>
              <a:rPr lang="zh-TW" altLang="zh-TW" dirty="0"/>
              <a:t>刻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zh-TW" dirty="0"/>
              <a:t>迎客</a:t>
            </a:r>
            <a:r>
              <a:rPr lang="en-US" altLang="zh-TW" dirty="0"/>
              <a:t>           </a:t>
            </a:r>
            <a:r>
              <a:rPr lang="zh-TW" altLang="en-US" dirty="0"/>
              <a:t>  </a:t>
            </a:r>
            <a:r>
              <a:rPr lang="zh-TW" altLang="zh-TW" dirty="0"/>
              <a:t>自在 溫馨 </a:t>
            </a:r>
            <a:endParaRPr lang="en-US" altLang="zh-TW" dirty="0"/>
          </a:p>
          <a:p>
            <a:pPr>
              <a:buNone/>
            </a:pPr>
            <a:r>
              <a:rPr lang="zh-TW" altLang="zh-TW" dirty="0" smtClean="0"/>
              <a:t>歡迎</a:t>
            </a:r>
            <a:r>
              <a:rPr lang="en-US" altLang="zh-TW" dirty="0" smtClean="0"/>
              <a:t> </a:t>
            </a:r>
            <a:r>
              <a:rPr lang="zh-TW" altLang="en-US" dirty="0" smtClean="0"/>
              <a:t>            </a:t>
            </a:r>
            <a:r>
              <a:rPr lang="zh-TW" altLang="zh-TW" dirty="0"/>
              <a:t>刺探 觀察</a:t>
            </a:r>
            <a:r>
              <a:rPr lang="en-US" altLang="zh-TW" dirty="0"/>
              <a:t> </a:t>
            </a:r>
          </a:p>
          <a:p>
            <a:pPr>
              <a:buNone/>
            </a:pPr>
            <a:r>
              <a:rPr lang="zh-TW" altLang="zh-TW" dirty="0" smtClean="0"/>
              <a:t>介紹 </a:t>
            </a:r>
            <a:r>
              <a:rPr lang="zh-TW" altLang="zh-TW" dirty="0"/>
              <a:t>解說</a:t>
            </a:r>
            <a:r>
              <a:rPr lang="en-US" altLang="zh-TW" dirty="0"/>
              <a:t>  </a:t>
            </a:r>
            <a:r>
              <a:rPr lang="zh-TW" altLang="en-US" dirty="0"/>
              <a:t> </a:t>
            </a:r>
            <a:r>
              <a:rPr lang="zh-TW" altLang="zh-TW" dirty="0"/>
              <a:t>推薦</a:t>
            </a:r>
            <a:endParaRPr lang="en-US" altLang="zh-TW" dirty="0"/>
          </a:p>
          <a:p>
            <a:pPr>
              <a:buNone/>
            </a:pPr>
            <a:r>
              <a:rPr lang="zh-TW" altLang="zh-TW" dirty="0" smtClean="0"/>
              <a:t>讚美</a:t>
            </a:r>
            <a:r>
              <a:rPr lang="en-US" altLang="zh-TW" dirty="0" smtClean="0"/>
              <a:t>            </a:t>
            </a:r>
            <a:r>
              <a:rPr lang="zh-TW" altLang="zh-TW" dirty="0" smtClean="0"/>
              <a:t>肯定</a:t>
            </a:r>
            <a:endParaRPr lang="en-US" altLang="zh-TW" dirty="0" smtClean="0"/>
          </a:p>
          <a:p>
            <a:pPr>
              <a:buNone/>
            </a:pPr>
            <a:r>
              <a:rPr lang="zh-TW" altLang="zh-TW" dirty="0" smtClean="0"/>
              <a:t>成交</a:t>
            </a:r>
            <a:r>
              <a:rPr lang="en-US" altLang="zh-TW" dirty="0" smtClean="0"/>
              <a:t>             </a:t>
            </a:r>
            <a:r>
              <a:rPr lang="zh-TW" altLang="zh-TW" dirty="0"/>
              <a:t>結帳</a:t>
            </a:r>
            <a:endParaRPr lang="en-US" altLang="zh-TW" dirty="0"/>
          </a:p>
          <a:p>
            <a:pPr marL="0" indent="0">
              <a:buNone/>
            </a:pPr>
            <a:r>
              <a:rPr lang="zh-TW" altLang="zh-TW" dirty="0" smtClean="0"/>
              <a:t>包裝</a:t>
            </a:r>
            <a:r>
              <a:rPr lang="en-US" altLang="zh-TW" dirty="0" smtClean="0"/>
              <a:t>             </a:t>
            </a:r>
            <a:r>
              <a:rPr lang="zh-TW" altLang="zh-TW" dirty="0"/>
              <a:t>關懷</a:t>
            </a:r>
            <a:r>
              <a:rPr lang="en-US" altLang="zh-TW" dirty="0"/>
              <a:t> </a:t>
            </a:r>
          </a:p>
          <a:p>
            <a:pPr marL="0" indent="0">
              <a:buNone/>
            </a:pPr>
            <a:r>
              <a:rPr lang="zh-TW" altLang="zh-TW" dirty="0" smtClean="0"/>
              <a:t>感激</a:t>
            </a:r>
            <a:r>
              <a:rPr lang="en-US" altLang="zh-TW" dirty="0" smtClean="0"/>
              <a:t>             </a:t>
            </a:r>
            <a:r>
              <a:rPr lang="zh-TW" altLang="zh-TW" dirty="0"/>
              <a:t>送客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 smtClean="0"/>
              <a:t>售後服務    </a:t>
            </a:r>
            <a:r>
              <a:rPr lang="zh-TW" altLang="en-US" dirty="0"/>
              <a:t>口碑</a:t>
            </a:r>
            <a:endParaRPr lang="zh-TW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7743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優質有機服</a:t>
            </a:r>
            <a:r>
              <a:rPr lang="zh-TW" altLang="en-US" dirty="0"/>
              <a:t>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2" y="1948962"/>
            <a:ext cx="7886700" cy="4432165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自    </a:t>
            </a:r>
            <a:r>
              <a:rPr lang="zh-TW" altLang="en-US" dirty="0" smtClean="0"/>
              <a:t>在</a:t>
            </a:r>
            <a:endParaRPr lang="en-US" altLang="zh-TW" dirty="0" smtClean="0"/>
          </a:p>
          <a:p>
            <a:r>
              <a:rPr lang="zh-TW" altLang="en-US" dirty="0"/>
              <a:t>專    </a:t>
            </a:r>
            <a:r>
              <a:rPr lang="zh-TW" altLang="en-US" dirty="0" smtClean="0"/>
              <a:t>屬</a:t>
            </a:r>
            <a:endParaRPr lang="en-US" altLang="zh-TW" dirty="0" smtClean="0"/>
          </a:p>
          <a:p>
            <a:r>
              <a:rPr lang="zh-TW" altLang="en-US" dirty="0"/>
              <a:t>專    </a:t>
            </a:r>
            <a:r>
              <a:rPr lang="zh-TW" altLang="en-US" dirty="0" smtClean="0"/>
              <a:t>業</a:t>
            </a:r>
            <a:endParaRPr lang="en-US" altLang="zh-TW" dirty="0" smtClean="0"/>
          </a:p>
          <a:p>
            <a:r>
              <a:rPr lang="zh-TW" altLang="en-US" dirty="0"/>
              <a:t>優    </a:t>
            </a:r>
            <a:r>
              <a:rPr lang="zh-TW" altLang="en-US" dirty="0" smtClean="0"/>
              <a:t>雅</a:t>
            </a:r>
            <a:endParaRPr lang="en-US" altLang="zh-TW" dirty="0" smtClean="0"/>
          </a:p>
          <a:p>
            <a:r>
              <a:rPr lang="zh-TW" altLang="en-US" dirty="0"/>
              <a:t>主    </a:t>
            </a:r>
            <a:r>
              <a:rPr lang="zh-TW" altLang="en-US" dirty="0" smtClean="0"/>
              <a:t>動</a:t>
            </a:r>
            <a:endParaRPr lang="en-US" altLang="zh-TW" dirty="0" smtClean="0"/>
          </a:p>
          <a:p>
            <a:r>
              <a:rPr lang="zh-TW" altLang="en-US" dirty="0"/>
              <a:t>窩    </a:t>
            </a:r>
            <a:r>
              <a:rPr lang="zh-TW" altLang="en-US" dirty="0" smtClean="0"/>
              <a:t>心</a:t>
            </a:r>
            <a:endParaRPr lang="en-US" altLang="zh-TW" dirty="0" smtClean="0"/>
          </a:p>
          <a:p>
            <a:r>
              <a:rPr lang="zh-TW" altLang="en-US" dirty="0"/>
              <a:t>樂    </a:t>
            </a:r>
            <a:r>
              <a:rPr lang="zh-TW" altLang="en-US" dirty="0" smtClean="0"/>
              <a:t>趣</a:t>
            </a:r>
            <a:endParaRPr lang="en-US" altLang="zh-TW" dirty="0" smtClean="0"/>
          </a:p>
          <a:p>
            <a:r>
              <a:rPr lang="zh-TW" altLang="en-US" dirty="0"/>
              <a:t>真    </a:t>
            </a:r>
            <a:r>
              <a:rPr lang="zh-TW" altLang="en-US" dirty="0" smtClean="0"/>
              <a:t>誠</a:t>
            </a:r>
            <a:endParaRPr lang="en-US" altLang="zh-TW" dirty="0" smtClean="0"/>
          </a:p>
          <a:p>
            <a:r>
              <a:rPr lang="zh-TW" altLang="en-US" dirty="0"/>
              <a:t>持 </a:t>
            </a:r>
            <a:r>
              <a:rPr lang="zh-TW" altLang="en-US" dirty="0" smtClean="0"/>
              <a:t>   續</a:t>
            </a:r>
            <a:endParaRPr lang="en-US" altLang="zh-TW" dirty="0" smtClean="0"/>
          </a:p>
          <a:p>
            <a:r>
              <a:rPr lang="zh-TW" altLang="en-US" dirty="0"/>
              <a:t>有    機</a:t>
            </a:r>
          </a:p>
        </p:txBody>
      </p:sp>
    </p:spTree>
    <p:extLst>
      <p:ext uri="{BB962C8B-B14F-4D97-AF65-F5344CB8AC3E}">
        <p14:creationId xmlns:p14="http://schemas.microsoft.com/office/powerpoint/2010/main" val="3454511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137</Words>
  <Application>Microsoft Office PowerPoint</Application>
  <PresentationFormat>如螢幕大小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新細明體</vt:lpstr>
      <vt:lpstr>Arial</vt:lpstr>
      <vt:lpstr>Calibri</vt:lpstr>
      <vt:lpstr>Calibri Light</vt:lpstr>
      <vt:lpstr>Office 佈景主題</vt:lpstr>
      <vt:lpstr> Evolving Service 進  化  服 務</vt:lpstr>
      <vt:lpstr>誰是我們的客人?</vt:lpstr>
      <vt:lpstr>客人喜歡我們做甚麼?</vt:lpstr>
      <vt:lpstr>客人不喜歡我們做甚麼?</vt:lpstr>
      <vt:lpstr>競爭者是誰?</vt:lpstr>
      <vt:lpstr>我們在賣甚麼?</vt:lpstr>
      <vt:lpstr>首選(客人)</vt:lpstr>
      <vt:lpstr>首選(員工)</vt:lpstr>
      <vt:lpstr>關  鍵  時  刻</vt:lpstr>
      <vt:lpstr>優質有機服務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Service 有  機  服  務</dc:title>
  <dc:creator>nkuht</dc:creator>
  <cp:lastModifiedBy>user</cp:lastModifiedBy>
  <cp:revision>43</cp:revision>
  <dcterms:created xsi:type="dcterms:W3CDTF">2015-06-18T08:23:41Z</dcterms:created>
  <dcterms:modified xsi:type="dcterms:W3CDTF">2018-04-14T15:24:17Z</dcterms:modified>
</cp:coreProperties>
</file>