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12801600" cy="9601200" type="A3"/>
  <p:notesSz cx="9928225" cy="143033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54" d="100"/>
          <a:sy n="54" d="100"/>
        </p:scale>
        <p:origin x="-1016" y="26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EF0318FC-50BE-4869-BC6D-6B254B741A6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D2606F11-000B-4FCE-93D0-92165D64C1F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29149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5623698" y="2"/>
            <a:ext cx="4302231" cy="717652"/>
          </a:xfrm>
          <a:prstGeom prst="rect">
            <a:avLst/>
          </a:prstGeom>
        </p:spPr>
        <p:txBody>
          <a:bodyPr vert="horz" lIns="132302" tIns="66150" rIns="132302" bIns="66150" rtlCol="0"/>
          <a:lstStyle>
            <a:lvl1pPr algn="r">
              <a:defRPr sz="1700"/>
            </a:lvl1pPr>
          </a:lstStyle>
          <a:p>
            <a:fld id="{5EE5EFF6-5F50-48A9-94B7-CFD47C569764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746250" y="1789113"/>
            <a:ext cx="6435725" cy="4826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302" tIns="66150" rIns="132302" bIns="6615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992823" y="6883499"/>
            <a:ext cx="7942580" cy="5631954"/>
          </a:xfrm>
          <a:prstGeom prst="rect">
            <a:avLst/>
          </a:prstGeom>
        </p:spPr>
        <p:txBody>
          <a:bodyPr vert="horz" lIns="132302" tIns="66150" rIns="132302" bIns="6615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2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l">
              <a:defRPr sz="17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5623698" y="13585726"/>
            <a:ext cx="4302231" cy="717651"/>
          </a:xfrm>
          <a:prstGeom prst="rect">
            <a:avLst/>
          </a:prstGeom>
        </p:spPr>
        <p:txBody>
          <a:bodyPr vert="horz" lIns="132302" tIns="66150" rIns="132302" bIns="66150" rtlCol="0" anchor="b"/>
          <a:lstStyle>
            <a:lvl1pPr algn="r">
              <a:defRPr sz="1700"/>
            </a:lvl1pPr>
          </a:lstStyle>
          <a:p>
            <a:fld id="{32EB0745-1F74-4CC1-B0F8-E042CC71F04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82366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8734" y="666906"/>
            <a:ext cx="10472865" cy="7308480"/>
          </a:xfrm>
          <a:prstGeom prst="rect">
            <a:avLst/>
          </a:prstGeom>
        </p:spPr>
      </p:pic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6503705"/>
              </p:ext>
            </p:extLst>
          </p:nvPr>
        </p:nvGraphicFramePr>
        <p:xfrm>
          <a:off x="0" y="641707"/>
          <a:ext cx="2316480" cy="8969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2072">
                  <a:extLst>
                    <a:ext uri="{9D8B030D-6E8A-4147-A177-3AD203B41FA5}">
                      <a16:colId xmlns="" xmlns:a16="http://schemas.microsoft.com/office/drawing/2014/main" val="2771925903"/>
                    </a:ext>
                  </a:extLst>
                </a:gridCol>
                <a:gridCol w="924408">
                  <a:extLst>
                    <a:ext uri="{9D8B030D-6E8A-4147-A177-3AD203B41FA5}">
                      <a16:colId xmlns="" xmlns:a16="http://schemas.microsoft.com/office/drawing/2014/main" val="2531947968"/>
                    </a:ext>
                  </a:extLst>
                </a:gridCol>
              </a:tblGrid>
              <a:tr h="247024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87479861"/>
                  </a:ext>
                </a:extLst>
              </a:tr>
              <a:tr h="29069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菜園里基本資料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59288590"/>
                  </a:ext>
                </a:extLst>
              </a:tr>
              <a:tr h="272500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kumimoji="0" lang="en-US" altLang="zh-TW" sz="14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498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56286254"/>
                  </a:ext>
                </a:extLst>
              </a:tr>
              <a:tr h="31087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44348864"/>
                  </a:ext>
                </a:extLst>
              </a:tr>
              <a:tr h="1852494">
                <a:tc gridSpan="2"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:06-9921731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菜園里里長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200" dirty="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黃文隆</a:t>
                      </a:r>
                      <a:endParaRPr lang="zh-TW" altLang="en-US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en-US" altLang="zh-TW" sz="1200" smtClean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0919-875-060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:06-9213084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文澳派出所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:06-9214622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27692927"/>
                  </a:ext>
                </a:extLst>
              </a:tr>
              <a:tr h="291735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83388407"/>
                  </a:ext>
                </a:extLst>
              </a:tr>
              <a:tr h="870436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31838798"/>
                  </a:ext>
                </a:extLst>
              </a:tr>
              <a:tr h="280297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69325541"/>
                  </a:ext>
                </a:extLst>
              </a:tr>
              <a:tr h="1278882"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石泉國小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:600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:150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馬公市石泉里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1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:06-9210228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41406391"/>
                  </a:ext>
                </a:extLst>
              </a:tr>
              <a:tr h="755585"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菜園里澎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205</a:t>
                      </a:r>
                      <a:r>
                        <a:rPr lang="zh-TW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號道路側空地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海嘯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:3000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平方公尺</a:t>
                      </a: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:750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22171000"/>
                  </a:ext>
                </a:extLst>
              </a:tr>
              <a:tr h="1181306">
                <a:tc>
                  <a:txBody>
                    <a:bodyPr/>
                    <a:lstStyle/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中正國中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:3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:600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:150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:100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馬公市光華里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101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1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l">
                        <a:lnSpc>
                          <a:spcPct val="85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</a:rPr>
                        <a:t>:06-9211137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349816705"/>
                  </a:ext>
                </a:extLst>
              </a:tr>
              <a:tr h="203067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111</a:t>
                      </a:r>
                      <a:r>
                        <a:rPr lang="zh-TW" alt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12</a:t>
                      </a:r>
                      <a:r>
                        <a:rPr lang="zh-TW" altLang="en-US" sz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898625"/>
              </p:ext>
            </p:extLst>
          </p:nvPr>
        </p:nvGraphicFramePr>
        <p:xfrm>
          <a:off x="2316481" y="7983988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=""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=""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9403822" y="5645340"/>
            <a:ext cx="121737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菜園里</a:t>
            </a:r>
            <a:endParaRPr lang="en-US" altLang="zh-TW" sz="2500" b="1" dirty="0">
              <a:solidFill>
                <a:srgbClr val="0000FF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0" name="圓形圖 151"/>
          <p:cNvSpPr/>
          <p:nvPr/>
        </p:nvSpPr>
        <p:spPr bwMode="auto">
          <a:xfrm>
            <a:off x="5724582" y="9368052"/>
            <a:ext cx="133568" cy="162599"/>
          </a:xfrm>
          <a:prstGeom prst="pie">
            <a:avLst>
              <a:gd name="adj1" fmla="val 10672745"/>
              <a:gd name="adj2" fmla="val 1620000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black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9" y="8445480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7" y="9386401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20" y="8990232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484207" y="762442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1581302"/>
              </p:ext>
            </p:extLst>
          </p:nvPr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=""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澎湖縣馬公市菜園里簡易疏散避難圖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7742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832" y="8815478"/>
            <a:ext cx="321158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4285" y="8396519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3970" y="9239134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8354" y="8814584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486" y="9314651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322" y="8407248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" name="Picture 65" descr="DSC04609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499" y="7118427"/>
            <a:ext cx="900000" cy="645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5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499" y="8268252"/>
            <a:ext cx="900000" cy="67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1350" y="971323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349" y="801178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2451566" y="1461206"/>
            <a:ext cx="2487045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石泉國小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5742341" y="1292874"/>
            <a:ext cx="2419003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中正國中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45" name="向右箭號 58"/>
          <p:cNvSpPr>
            <a:spLocks noChangeAspect="1"/>
          </p:cNvSpPr>
          <p:nvPr/>
        </p:nvSpPr>
        <p:spPr bwMode="auto">
          <a:xfrm rot="14358034">
            <a:off x="8319022" y="4702494"/>
            <a:ext cx="1059669" cy="299368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4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28" name="Picture 3" descr="D:\邱老師的資料\澎湖防災(100~102)\澎湖訪視調查\馬公市1000823\石泉國小\P1140389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311" y="5921901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1021室外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7376" y="5318482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文字方塊 29"/>
          <p:cNvSpPr txBox="1"/>
          <p:nvPr/>
        </p:nvSpPr>
        <p:spPr>
          <a:xfrm>
            <a:off x="4749693" y="4599717"/>
            <a:ext cx="3134191" cy="6771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zh-TW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菜園里澎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205</a:t>
            </a:r>
            <a:r>
              <a:rPr lang="zh-TW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號道路側空地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546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186</TotalTime>
  <Words>294</Words>
  <Application>Microsoft Office PowerPoint</Application>
  <PresentationFormat>A3 紙張 (297x420 公釐)</PresentationFormat>
  <Paragraphs>64</Paragraphs>
  <Slides>1</Slides>
  <Notes>1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pc150</cp:lastModifiedBy>
  <cp:revision>42</cp:revision>
  <dcterms:created xsi:type="dcterms:W3CDTF">2017-01-19T19:49:07Z</dcterms:created>
  <dcterms:modified xsi:type="dcterms:W3CDTF">2022-12-26T01:05:43Z</dcterms:modified>
</cp:coreProperties>
</file>