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-2928" y="-72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tmp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圖片 53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2" r="23593" b="10516"/>
          <a:stretch/>
        </p:blipFill>
        <p:spPr>
          <a:xfrm>
            <a:off x="2496825" y="844603"/>
            <a:ext cx="7073054" cy="10846949"/>
          </a:xfrm>
          <a:prstGeom prst="rect">
            <a:avLst/>
          </a:prstGeom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35730" y="94551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6033352" y="2116561"/>
            <a:ext cx="340709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fontAlgn="base" hangingPunct="1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Dongwei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Elementary School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788744"/>
              </p:ext>
            </p:extLst>
          </p:nvPr>
        </p:nvGraphicFramePr>
        <p:xfrm>
          <a:off x="0" y="0"/>
          <a:ext cx="9601200" cy="882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8286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Dongwei</a:t>
                      </a:r>
                      <a:r>
                        <a:rPr lang="zh-TW" altLang="en-US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558073"/>
              </p:ext>
            </p:extLst>
          </p:nvPr>
        </p:nvGraphicFramePr>
        <p:xfrm>
          <a:off x="-2" y="855349"/>
          <a:ext cx="2487153" cy="1088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40161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4016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933890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Dongwei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06-9211318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4016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703665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4016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74410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Dongwei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Community  Activity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130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3092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27-6,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Dongwei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06-9212752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8819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1" fontAlgn="base" hangingPunct="1">
                        <a:lnSpc>
                          <a:spcPct val="125000"/>
                        </a:lnSpc>
                        <a:buNone/>
                      </a:pPr>
                      <a:r>
                        <a:rPr lang="en-US" altLang="zh-TW" sz="1200" b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Dongwei</a:t>
                      </a:r>
                      <a:r>
                        <a:rPr lang="en-US" altLang="zh-TW" sz="12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650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53092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169,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Dongwei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06-9213238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53059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Square</a:t>
                      </a:r>
                      <a:endParaRPr kumimoji="0" lang="zh-TW" altLang="en-US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56693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084121"/>
              </p:ext>
            </p:extLst>
          </p:nvPr>
        </p:nvGraphicFramePr>
        <p:xfrm>
          <a:off x="-2" y="11700934"/>
          <a:ext cx="9601202" cy="1095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85133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916" y="6333792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941" y="633985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404" y="8336806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778" y="833680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803" y="834286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239" y="10164683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文字方塊 61"/>
          <p:cNvSpPr txBox="1">
            <a:spLocks noChangeArrowheads="1"/>
          </p:cNvSpPr>
          <p:nvPr/>
        </p:nvSpPr>
        <p:spPr bwMode="auto">
          <a:xfrm>
            <a:off x="6135395" y="7339544"/>
            <a:ext cx="259541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Dongwei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56" name="向右箭號 58"/>
          <p:cNvSpPr>
            <a:spLocks noChangeAspect="1"/>
          </p:cNvSpPr>
          <p:nvPr/>
        </p:nvSpPr>
        <p:spPr bwMode="auto">
          <a:xfrm rot="18796878">
            <a:off x="6771321" y="3820740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58" name="向右箭號 58"/>
          <p:cNvSpPr>
            <a:spLocks noChangeAspect="1"/>
          </p:cNvSpPr>
          <p:nvPr/>
        </p:nvSpPr>
        <p:spPr bwMode="auto">
          <a:xfrm rot="7821947">
            <a:off x="7441785" y="5343792"/>
            <a:ext cx="912849" cy="247303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405" y="1608227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288" y="5819443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3" descr="1021室外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724" y="873559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5053" y="1688424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7607" y="1688424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20162" y="1688424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5" descr="警察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545" y="4725696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橢圓 64"/>
          <p:cNvSpPr/>
          <p:nvPr/>
        </p:nvSpPr>
        <p:spPr>
          <a:xfrm>
            <a:off x="3061329" y="3623792"/>
            <a:ext cx="2580012" cy="2195651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1" name="文字方塊 60"/>
          <p:cNvSpPr txBox="1">
            <a:spLocks noChangeArrowheads="1"/>
          </p:cNvSpPr>
          <p:nvPr/>
        </p:nvSpPr>
        <p:spPr bwMode="auto">
          <a:xfrm>
            <a:off x="3911462" y="5267388"/>
            <a:ext cx="2788430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Dongwei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 Police Bureau</a:t>
            </a:r>
          </a:p>
        </p:txBody>
      </p:sp>
      <p:sp>
        <p:nvSpPr>
          <p:cNvPr id="72" name="文字方塊 60"/>
          <p:cNvSpPr txBox="1">
            <a:spLocks noChangeArrowheads="1"/>
          </p:cNvSpPr>
          <p:nvPr/>
        </p:nvSpPr>
        <p:spPr bwMode="auto">
          <a:xfrm>
            <a:off x="4154679" y="6336263"/>
            <a:ext cx="4437225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Dongwei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Community  Activity Center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73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07232" y="590679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9787" y="590679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文字方塊 79"/>
          <p:cNvSpPr txBox="1"/>
          <p:nvPr/>
        </p:nvSpPr>
        <p:spPr>
          <a:xfrm>
            <a:off x="3748586" y="9240403"/>
            <a:ext cx="96391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Square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8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99724" y="8812871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742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4978895</TotalTime>
  <Words>186</Words>
  <Application>Microsoft Office PowerPoint</Application>
  <PresentationFormat>A3 紙張 (297x420 公釐)</PresentationFormat>
  <Paragraphs>60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51</cp:revision>
  <dcterms:created xsi:type="dcterms:W3CDTF">2017-01-19T20:47:16Z</dcterms:created>
  <dcterms:modified xsi:type="dcterms:W3CDTF">2022-02-23T03:04:45Z</dcterms:modified>
</cp:coreProperties>
</file>