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6745" autoAdjust="0"/>
  </p:normalViewPr>
  <p:slideViewPr>
    <p:cSldViewPr snapToGrid="0" showGuides="1">
      <p:cViewPr varScale="1">
        <p:scale>
          <a:sx n="77" d="100"/>
          <a:sy n="77" d="100"/>
        </p:scale>
        <p:origin x="1764" y="10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C:\Users\Administrator\Desktop\未命名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554" y="654608"/>
            <a:ext cx="10459542" cy="7326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手繪多邊形 10"/>
          <p:cNvSpPr/>
          <p:nvPr/>
        </p:nvSpPr>
        <p:spPr>
          <a:xfrm>
            <a:off x="2320738" y="3148253"/>
            <a:ext cx="769230" cy="412328"/>
          </a:xfrm>
          <a:custGeom>
            <a:avLst/>
            <a:gdLst>
              <a:gd name="connsiteX0" fmla="*/ 0 w 656492"/>
              <a:gd name="connsiteY0" fmla="*/ 70338 h 334107"/>
              <a:gd name="connsiteX1" fmla="*/ 656492 w 656492"/>
              <a:gd name="connsiteY1" fmla="*/ 0 h 334107"/>
              <a:gd name="connsiteX2" fmla="*/ 656492 w 656492"/>
              <a:gd name="connsiteY2" fmla="*/ 328246 h 334107"/>
              <a:gd name="connsiteX3" fmla="*/ 0 w 656492"/>
              <a:gd name="connsiteY3" fmla="*/ 334107 h 334107"/>
              <a:gd name="connsiteX4" fmla="*/ 0 w 656492"/>
              <a:gd name="connsiteY4" fmla="*/ 70338 h 334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6492" h="334107">
                <a:moveTo>
                  <a:pt x="0" y="70338"/>
                </a:moveTo>
                <a:lnTo>
                  <a:pt x="656492" y="0"/>
                </a:lnTo>
                <a:lnTo>
                  <a:pt x="656492" y="328246"/>
                </a:lnTo>
                <a:lnTo>
                  <a:pt x="0" y="334107"/>
                </a:lnTo>
                <a:lnTo>
                  <a:pt x="0" y="70338"/>
                </a:lnTo>
                <a:close/>
              </a:path>
            </a:pathLst>
          </a:custGeom>
          <a:solidFill>
            <a:srgbClr val="FF00FF">
              <a:alpha val="50000"/>
            </a:srgbClr>
          </a:solidFill>
          <a:ln>
            <a:solidFill>
              <a:srgbClr val="FF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861828"/>
              </p:ext>
            </p:extLst>
          </p:nvPr>
        </p:nvGraphicFramePr>
        <p:xfrm>
          <a:off x="0" y="641670"/>
          <a:ext cx="2316480" cy="89645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6852">
                  <a:extLst>
                    <a:ext uri="{9D8B030D-6E8A-4147-A177-3AD203B41FA5}">
                      <a16:colId xmlns:a16="http://schemas.microsoft.com/office/drawing/2014/main" val="2771925903"/>
                    </a:ext>
                  </a:extLst>
                </a:gridCol>
                <a:gridCol w="959628">
                  <a:extLst>
                    <a:ext uri="{9D8B030D-6E8A-4147-A177-3AD203B41FA5}">
                      <a16:colId xmlns:a16="http://schemas.microsoft.com/office/drawing/2014/main" val="1028464656"/>
                    </a:ext>
                  </a:extLst>
                </a:gridCol>
              </a:tblGrid>
              <a:tr h="367086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479861"/>
                  </a:ext>
                </a:extLst>
              </a:tr>
              <a:tr h="30590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龍門村基本資料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288590"/>
                  </a:ext>
                </a:extLst>
              </a:tr>
              <a:tr h="30590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1910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286254"/>
                  </a:ext>
                </a:extLst>
              </a:tr>
              <a:tr h="305905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348864"/>
                  </a:ext>
                </a:extLst>
              </a:tr>
              <a:tr h="1833135">
                <a:tc gridSpan="2"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15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湖西鄉災害應變中心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:06-9921731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龍門村村長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洪瑞達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:0933-372-892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:06-9922522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龍門派出所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:06-9921434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湖西消防分隊</a:t>
                      </a:r>
                    </a:p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15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:06-9921119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692927"/>
                  </a:ext>
                </a:extLst>
              </a:tr>
              <a:tr h="305905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388407"/>
                  </a:ext>
                </a:extLst>
              </a:tr>
              <a:tr h="1041606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</a:t>
                      </a:r>
                      <a:r>
                        <a:rPr lang="en-US" altLang="zh-TW" sz="11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altLang="en-US" sz="11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1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遠離低窪地區或前往避難收容處所。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震災</a:t>
                      </a:r>
                      <a:r>
                        <a:rPr lang="en-US" altLang="zh-TW" sz="11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前往開放空間或避難收容處所。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1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38798"/>
                  </a:ext>
                </a:extLst>
              </a:tr>
              <a:tr h="305905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325541"/>
                  </a:ext>
                </a:extLst>
              </a:tr>
              <a:tr h="663814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85000"/>
                        </a:lnSpc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尖山高地</a:t>
                      </a:r>
                      <a:endParaRPr lang="en-US" altLang="zh-TW" sz="11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5000"/>
                        </a:lnSpc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endParaRPr lang="en-US" altLang="zh-TW" sz="11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5000"/>
                        </a:lnSpc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:4000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85000"/>
                        </a:lnSpc>
                        <a:defRPr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:1000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1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endParaRPr kumimoji="0"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406391"/>
                  </a:ext>
                </a:extLst>
              </a:tr>
              <a:tr h="1698537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85000"/>
                        </a:lnSpc>
                        <a:defRPr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尖山社區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老人</a:t>
                      </a:r>
                      <a:r>
                        <a:rPr lang="zh-TW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活動中心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風災、水災、震災</a:t>
                      </a:r>
                      <a:endParaRPr lang="en-US" altLang="zh-TW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5000"/>
                        </a:lnSpc>
                        <a:defRPr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:1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85000"/>
                        </a:lnSpc>
                        <a:defRPr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:200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85000"/>
                        </a:lnSpc>
                        <a:defRPr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:50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85000"/>
                        </a:lnSpc>
                        <a:defRPr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:30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85000"/>
                        </a:lnSpc>
                        <a:defRPr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湖西鄉尖山村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10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鄰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29-5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 eaLnBrk="1" hangingPunct="1">
                        <a:lnSpc>
                          <a:spcPct val="85000"/>
                        </a:lnSpc>
                        <a:defRPr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:06-9921629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171000"/>
                  </a:ext>
                </a:extLst>
              </a:tr>
              <a:tr h="1555526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85000"/>
                        </a:lnSpc>
                        <a:defRPr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龍門國小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風災、水災、震災</a:t>
                      </a:r>
                      <a:endParaRPr lang="en-US" altLang="zh-TW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85000"/>
                        </a:lnSpc>
                        <a:defRPr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:3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85000"/>
                        </a:lnSpc>
                        <a:defRPr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:108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85000"/>
                        </a:lnSpc>
                        <a:defRPr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:25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85000"/>
                        </a:lnSpc>
                        <a:defRPr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:15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85000"/>
                        </a:lnSpc>
                        <a:defRPr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湖西鄉尖山村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4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 eaLnBrk="1" hangingPunct="1">
                        <a:lnSpc>
                          <a:spcPct val="85000"/>
                        </a:lnSpc>
                        <a:defRPr/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:06-9921202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5314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湖西鄉公所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114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09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763378"/>
              </p:ext>
            </p:extLst>
          </p:nvPr>
        </p:nvGraphicFramePr>
        <p:xfrm>
          <a:off x="2316477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5" y="844725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3" y="938817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16" y="899200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31828" y="72582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86435"/>
              </p:ext>
            </p:extLst>
          </p:nvPr>
        </p:nvGraphicFramePr>
        <p:xfrm>
          <a:off x="-4" y="1771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>
                          <a:solidFill>
                            <a:srgbClr val="FFFFFF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澎湖縣</a:t>
                      </a:r>
                      <a:r>
                        <a:rPr lang="zh-TW" altLang="en-US" sz="3600" dirty="0">
                          <a:solidFill>
                            <a:srgbClr val="FFFFFF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湖西鄉龍門村簡易疏散避難圖</a:t>
                      </a:r>
                      <a:endParaRPr lang="zh-TW" altLang="en-US" sz="36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-1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4" name="Picture 2" descr="C:\Users\tiit\Desktop\公園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8410977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1021室外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819463"/>
            <a:ext cx="316800" cy="324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250px-Star_of_life2_sv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5798" y="8407660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圖形1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9224824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警察"/>
          <p:cNvPicPr preferRelativeResize="0"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8940" y="8818676"/>
            <a:ext cx="3708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圖示-直升機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302" y="9280618"/>
            <a:ext cx="417600" cy="21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3" descr="1021室外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835" y="1690972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657" y="2973236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6" descr="警察"/>
          <p:cNvPicPr preferRelativeResize="0"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125" y="4803596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字方塊 11"/>
          <p:cNvSpPr txBox="1"/>
          <p:nvPr/>
        </p:nvSpPr>
        <p:spPr>
          <a:xfrm>
            <a:off x="8810743" y="3246778"/>
            <a:ext cx="11464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龍門村</a:t>
            </a:r>
            <a:endParaRPr lang="en-US" altLang="zh-TW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4476027" y="1569229"/>
            <a:ext cx="121058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尖山高地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2414645" y="3484145"/>
            <a:ext cx="2749471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尖山社區老人活動中心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風災、水災、震災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6824791" y="4374401"/>
            <a:ext cx="146706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龍門派出所</a:t>
            </a:r>
          </a:p>
        </p:txBody>
      </p:sp>
      <p:pic>
        <p:nvPicPr>
          <p:cNvPr id="31" name="Picture 2" descr="D:\邱老師的資料\澎湖防災(100~102)\澎湖訪視調查\湖西鄉1000725\尖山高地\DSC01364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655" y="5447693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D:\邱老師的資料\澎湖防災(104~106)\防災看板\現勘照片\1040417湖西現勘\尖山社區老人活動中心-示範性避難收容場所\IMG_7828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655" y="6645463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向右箭號 58"/>
          <p:cNvSpPr>
            <a:spLocks noChangeAspect="1"/>
          </p:cNvSpPr>
          <p:nvPr/>
        </p:nvSpPr>
        <p:spPr bwMode="auto">
          <a:xfrm rot="11828365">
            <a:off x="5704040" y="3858702"/>
            <a:ext cx="987777" cy="279685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4" name="Picture 2" descr="C:\Users\tiit\Desktop\公園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810" y="4670596"/>
            <a:ext cx="464400" cy="46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文字方塊 34"/>
          <p:cNvSpPr txBox="1"/>
          <p:nvPr/>
        </p:nvSpPr>
        <p:spPr>
          <a:xfrm>
            <a:off x="3131716" y="5151621"/>
            <a:ext cx="121058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尖山公園</a:t>
            </a:r>
          </a:p>
        </p:txBody>
      </p:sp>
      <p:pic>
        <p:nvPicPr>
          <p:cNvPr id="36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452" y="2782378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文字方塊 36"/>
          <p:cNvSpPr txBox="1"/>
          <p:nvPr/>
        </p:nvSpPr>
        <p:spPr>
          <a:xfrm>
            <a:off x="5587906" y="2653207"/>
            <a:ext cx="2406429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龍門國小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風災、水災、震災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026" name="Picture 2" descr="D:\邱老師的資料\澎湖防災(100~102)\澎湖訪視調查\湖西鄉1000725\龍門國小\DSC01214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958" y="8262793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505</TotalTime>
  <Words>301</Words>
  <Application>Microsoft Office PowerPoint</Application>
  <PresentationFormat>A3 紙張 (297x420 公釐)</PresentationFormat>
  <Paragraphs>66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82</cp:revision>
  <dcterms:created xsi:type="dcterms:W3CDTF">2017-01-19T19:49:07Z</dcterms:created>
  <dcterms:modified xsi:type="dcterms:W3CDTF">2025-09-18T07:05:44Z</dcterms:modified>
</cp:coreProperties>
</file>