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60" r:id="rId2"/>
    <p:sldId id="311" r:id="rId3"/>
    <p:sldId id="370" r:id="rId4"/>
    <p:sldId id="868" r:id="rId5"/>
    <p:sldId id="869" r:id="rId6"/>
    <p:sldId id="870" r:id="rId7"/>
    <p:sldId id="871" r:id="rId8"/>
    <p:sldId id="895" r:id="rId9"/>
    <p:sldId id="894" r:id="rId10"/>
    <p:sldId id="896" r:id="rId11"/>
    <p:sldId id="897" r:id="rId12"/>
    <p:sldId id="898" r:id="rId13"/>
    <p:sldId id="877" r:id="rId14"/>
    <p:sldId id="899" r:id="rId15"/>
    <p:sldId id="900" r:id="rId16"/>
    <p:sldId id="901" r:id="rId17"/>
    <p:sldId id="902" r:id="rId18"/>
    <p:sldId id="903" r:id="rId19"/>
    <p:sldId id="904" r:id="rId20"/>
    <p:sldId id="368" r:id="rId21"/>
    <p:sldId id="829" r:id="rId22"/>
    <p:sldId id="830" r:id="rId23"/>
    <p:sldId id="831" r:id="rId24"/>
    <p:sldId id="832" r:id="rId25"/>
    <p:sldId id="834" r:id="rId26"/>
    <p:sldId id="835" r:id="rId27"/>
    <p:sldId id="369" r:id="rId28"/>
    <p:sldId id="852" r:id="rId29"/>
    <p:sldId id="885" r:id="rId30"/>
    <p:sldId id="889" r:id="rId31"/>
    <p:sldId id="888" r:id="rId32"/>
    <p:sldId id="886" r:id="rId33"/>
    <p:sldId id="297" r:id="rId34"/>
    <p:sldId id="879" r:id="rId3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開頭" id="{9D910D0B-988C-4493-B555-88169B11D7FE}">
          <p14:sldIdLst>
            <p14:sldId id="260"/>
            <p14:sldId id="311"/>
          </p14:sldIdLst>
        </p14:section>
        <p14:section name="災情查通報" id="{3FCD6BC0-B83F-40D7-A9F2-7D809FBA0B0F}">
          <p14:sldIdLst>
            <p14:sldId id="370"/>
            <p14:sldId id="868"/>
            <p14:sldId id="869"/>
            <p14:sldId id="870"/>
            <p14:sldId id="871"/>
            <p14:sldId id="895"/>
            <p14:sldId id="894"/>
            <p14:sldId id="896"/>
            <p14:sldId id="897"/>
            <p14:sldId id="898"/>
            <p14:sldId id="877"/>
            <p14:sldId id="899"/>
            <p14:sldId id="900"/>
            <p14:sldId id="901"/>
            <p14:sldId id="902"/>
            <p14:sldId id="903"/>
            <p14:sldId id="904"/>
          </p14:sldIdLst>
        </p14:section>
        <p14:section name="消防署 EMIC LINE 災情通報" id="{DC71F5F9-A9EE-40F2-A270-E50277A6E5A6}">
          <p14:sldIdLst>
            <p14:sldId id="368"/>
            <p14:sldId id="829"/>
            <p14:sldId id="830"/>
            <p14:sldId id="831"/>
            <p14:sldId id="832"/>
            <p14:sldId id="834"/>
            <p14:sldId id="835"/>
          </p14:sldIdLst>
        </p14:section>
        <p14:section name="防災協作中心" id="{733304C6-8A3F-439C-9548-95AC7B05FE6B}">
          <p14:sldIdLst>
            <p14:sldId id="369"/>
            <p14:sldId id="852"/>
            <p14:sldId id="885"/>
            <p14:sldId id="889"/>
            <p14:sldId id="888"/>
            <p14:sldId id="886"/>
            <p14:sldId id="297"/>
          </p14:sldIdLst>
        </p14:section>
        <p14:section name="預設章節" id="{19B38245-4E37-4810-BC07-D5559C45E16B}">
          <p14:sldIdLst>
            <p14:sldId id="8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47264"/>
    <a:srgbClr val="1B6AA3"/>
    <a:srgbClr val="FFF2CC"/>
    <a:srgbClr val="ED7D31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6" autoAdjust="0"/>
    <p:restoredTop sz="89333" autoAdjust="0"/>
  </p:normalViewPr>
  <p:slideViewPr>
    <p:cSldViewPr snapToGrid="0">
      <p:cViewPr>
        <p:scale>
          <a:sx n="66" d="100"/>
          <a:sy n="66" d="100"/>
        </p:scale>
        <p:origin x="2262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197549-8FBA-419A-BAB5-42E5E5678536}" type="datetimeFigureOut">
              <a:rPr lang="zh-TW" altLang="en-US" smtClean="0"/>
              <a:t>2025/5/28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ADCE88-545C-448E-BF4C-07DF9458A3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7529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XnwDIRysY0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4" Type="http://schemas.openxmlformats.org/officeDocument/2006/relationships/slide" Target="../slides/slide3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1000-9408-426B-B873-D4C066E48AF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599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8EDA8-AA38-4EC8-A4A2-C9E52DD3CCD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t>3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A3359-8102-166F-9B29-364099CC1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892E077-D2A3-C882-2CAD-CF7F4D7C9C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742069A-6B52-0E6F-BC93-0517A777F0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40D4542-3B04-F38E-6A1B-AD5999BB36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2917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519D-513E-CF37-70ED-FC004507F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962ABB5-5120-B571-E38A-CF374F28F8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EB94418-BC7B-8B71-6C96-31628182A3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1392C44-4177-A11B-85FE-1BC21B83B0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817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519D-513E-CF37-70ED-FC004507F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962ABB5-5120-B571-E38A-CF374F28F8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EB94418-BC7B-8B71-6C96-31628182A3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1392C44-4177-A11B-85FE-1BC21B83B0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43596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519D-513E-CF37-70ED-FC004507F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962ABB5-5120-B571-E38A-CF374F28F8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EB94418-BC7B-8B71-6C96-31628182A3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1392C44-4177-A11B-85FE-1BC21B83B0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9264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B0A74-EFA7-5A6B-1128-A9A86183D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0B1E573-C837-37D0-883B-98631D2A2E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3893AF6-423B-C0C1-2A05-969B7F4A4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3DEF183-3670-D446-6E91-52B5B2230A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9549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CB132-3120-D165-F74F-3BF39C075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E7339E4-A32C-69E3-6D06-769A2D6AA1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1704F63-56CC-C6B6-98D4-4CBA50F0B1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EF5059-5377-1D76-0E9C-B85C482CA0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48530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8FF30-9CC1-6EBA-5EA3-F6609D1B6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2E39996-AD58-6E6E-85F0-0402D1B64A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62F2141-379B-2AA7-43AB-4F21498672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93AB7B-7E55-C327-6CC8-2487972437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79155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3BFD3-6BA5-3FEE-CE42-8DF829B27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5C5948B-A8C1-FC9C-A2C3-4B49D74E3B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EB04493-EB81-E890-DFC3-47E968DE24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12420" indent="-300355">
              <a:lnSpc>
                <a:spcPct val="100000"/>
              </a:lnSpc>
              <a:spcBef>
                <a:spcPts val="1510"/>
              </a:spcBef>
              <a:buClr>
                <a:srgbClr val="297C52"/>
              </a:buClr>
              <a:buSzPct val="95833"/>
              <a:buFont typeface="Wingdings"/>
              <a:buChar char=""/>
              <a:tabLst>
                <a:tab pos="312420" algn="l"/>
              </a:tabLst>
            </a:pPr>
            <a:r>
              <a:rPr lang="en-US" altLang="zh-TW" sz="1200" u="sng" spc="-10" dirty="0">
                <a:solidFill>
                  <a:srgbClr val="ED7A08"/>
                </a:solidFill>
                <a:uFill>
                  <a:solidFill>
                    <a:srgbClr val="ED7A08"/>
                  </a:solidFill>
                </a:uFill>
                <a:latin typeface="Microsoft JhengHei"/>
                <a:cs typeface="Microsoft JhengHei"/>
                <a:hlinkClick r:id="rId3"/>
              </a:rPr>
              <a:t>103.10.10</a:t>
            </a:r>
            <a:r>
              <a:rPr lang="zh-TW" altLang="en-US" sz="1200" u="sng" dirty="0">
                <a:solidFill>
                  <a:srgbClr val="ED7A08"/>
                </a:solidFill>
                <a:uFill>
                  <a:solidFill>
                    <a:srgbClr val="ED7A08"/>
                  </a:solidFill>
                </a:uFill>
                <a:latin typeface="Microsoft JhengHei"/>
                <a:cs typeface="Microsoft JhengHei"/>
                <a:hlinkClick r:id="rId3"/>
              </a:rPr>
              <a:t>海研</a:t>
            </a:r>
            <a:r>
              <a:rPr lang="en-US" altLang="zh-TW" sz="1200" u="sng" dirty="0">
                <a:solidFill>
                  <a:srgbClr val="ED7A08"/>
                </a:solidFill>
                <a:uFill>
                  <a:solidFill>
                    <a:srgbClr val="ED7A08"/>
                  </a:solidFill>
                </a:uFill>
                <a:latin typeface="Microsoft JhengHei"/>
                <a:cs typeface="Microsoft JhengHei"/>
                <a:hlinkClick r:id="rId3"/>
              </a:rPr>
              <a:t>5</a:t>
            </a:r>
            <a:r>
              <a:rPr lang="zh-TW" altLang="en-US" sz="1200" u="sng" spc="-20" dirty="0">
                <a:solidFill>
                  <a:srgbClr val="ED7A08"/>
                </a:solidFill>
                <a:uFill>
                  <a:solidFill>
                    <a:srgbClr val="ED7A08"/>
                  </a:solidFill>
                </a:uFill>
                <a:latin typeface="Microsoft JhengHei"/>
                <a:cs typeface="Microsoft JhengHei"/>
                <a:hlinkClick r:id="rId3"/>
              </a:rPr>
              <a:t>號海難</a:t>
            </a:r>
            <a:r>
              <a:rPr lang="en-US" altLang="zh-TW" sz="1200" u="sng" spc="-20" dirty="0">
                <a:solidFill>
                  <a:srgbClr val="ED7A08"/>
                </a:solidFill>
                <a:uFill>
                  <a:solidFill>
                    <a:srgbClr val="ED7A08"/>
                  </a:solidFill>
                </a:uFill>
                <a:latin typeface="Microsoft JhengHei"/>
                <a:cs typeface="Microsoft JhengHei"/>
                <a:hlinkClick r:id="rId3"/>
              </a:rPr>
              <a:t>(</a:t>
            </a:r>
            <a:r>
              <a:rPr lang="zh-TW" altLang="en-US" sz="1200" u="sng" spc="-20" dirty="0">
                <a:solidFill>
                  <a:srgbClr val="ED7A08"/>
                </a:solidFill>
                <a:uFill>
                  <a:solidFill>
                    <a:srgbClr val="ED7A08"/>
                  </a:solidFill>
                </a:uFill>
                <a:latin typeface="Microsoft JhengHei"/>
                <a:cs typeface="Microsoft JhengHei"/>
                <a:hlinkClick r:id="rId3"/>
              </a:rPr>
              <a:t>海上</a:t>
            </a:r>
            <a:r>
              <a:rPr lang="en-US" altLang="zh-TW" sz="1200" u="sng" spc="-20" dirty="0">
                <a:solidFill>
                  <a:srgbClr val="ED7A08"/>
                </a:solidFill>
                <a:uFill>
                  <a:solidFill>
                    <a:srgbClr val="ED7A08"/>
                  </a:solidFill>
                </a:uFill>
                <a:latin typeface="Microsoft JhengHei"/>
                <a:cs typeface="Microsoft JhengHei"/>
                <a:hlinkClick r:id="rId3"/>
              </a:rPr>
              <a:t>)</a:t>
            </a:r>
            <a:endParaRPr lang="zh-TW" altLang="en-US" sz="1200" dirty="0">
              <a:latin typeface="Microsoft JhengHei"/>
              <a:cs typeface="Microsoft JhengHei"/>
            </a:endParaRPr>
          </a:p>
          <a:p>
            <a:pPr marL="311785" indent="-299720">
              <a:lnSpc>
                <a:spcPct val="100000"/>
              </a:lnSpc>
              <a:spcBef>
                <a:spcPts val="1415"/>
              </a:spcBef>
              <a:buClr>
                <a:srgbClr val="297C52"/>
              </a:buClr>
              <a:buSzPct val="95833"/>
              <a:buFont typeface="Wingdings"/>
              <a:buChar char=""/>
              <a:tabLst>
                <a:tab pos="311785" algn="l"/>
              </a:tabLst>
            </a:pPr>
            <a:r>
              <a:rPr lang="en-US" altLang="zh-TW" sz="1200" u="sng" spc="-10" dirty="0">
                <a:solidFill>
                  <a:srgbClr val="ED7A08"/>
                </a:solidFill>
                <a:uFill>
                  <a:solidFill>
                    <a:srgbClr val="ED7A08"/>
                  </a:solidFill>
                </a:uFill>
                <a:latin typeface="Microsoft JhengHei"/>
                <a:cs typeface="Microsoft JhengHei"/>
                <a:hlinkClick r:id="rId4" action="ppaction://hlinksldjump"/>
              </a:rPr>
              <a:t>91.5.25</a:t>
            </a:r>
            <a:r>
              <a:rPr lang="zh-TW" altLang="en-US" sz="1200" u="sng" spc="-20" dirty="0">
                <a:solidFill>
                  <a:srgbClr val="ED7A08"/>
                </a:solidFill>
                <a:uFill>
                  <a:solidFill>
                    <a:srgbClr val="ED7A08"/>
                  </a:solidFill>
                </a:uFill>
                <a:latin typeface="Microsoft JhengHei"/>
                <a:cs typeface="Microsoft JhengHei"/>
                <a:hlinkClick r:id="rId4" action="ppaction://hlinksldjump"/>
              </a:rPr>
              <a:t>華航空難</a:t>
            </a:r>
            <a:r>
              <a:rPr lang="en-US" altLang="zh-TW" sz="1200" u="sng" spc="-20" dirty="0">
                <a:solidFill>
                  <a:srgbClr val="ED7A08"/>
                </a:solidFill>
                <a:uFill>
                  <a:solidFill>
                    <a:srgbClr val="ED7A08"/>
                  </a:solidFill>
                </a:uFill>
                <a:latin typeface="Microsoft JhengHei"/>
                <a:cs typeface="Microsoft JhengHei"/>
                <a:hlinkClick r:id="rId4" action="ppaction://hlinksldjump"/>
              </a:rPr>
              <a:t>(</a:t>
            </a:r>
            <a:r>
              <a:rPr lang="zh-TW" altLang="en-US" sz="1200" u="sng" spc="-20" dirty="0">
                <a:solidFill>
                  <a:srgbClr val="ED7A08"/>
                </a:solidFill>
                <a:uFill>
                  <a:solidFill>
                    <a:srgbClr val="ED7A08"/>
                  </a:solidFill>
                </a:uFill>
                <a:latin typeface="Microsoft JhengHei"/>
                <a:cs typeface="Microsoft JhengHei"/>
                <a:hlinkClick r:id="rId4" action="ppaction://hlinksldjump"/>
              </a:rPr>
              <a:t>海上</a:t>
            </a:r>
            <a:r>
              <a:rPr lang="en-US" altLang="zh-TW" sz="1200" u="sng" spc="-20" dirty="0">
                <a:solidFill>
                  <a:srgbClr val="ED7A08"/>
                </a:solidFill>
                <a:uFill>
                  <a:solidFill>
                    <a:srgbClr val="ED7A08"/>
                  </a:solidFill>
                </a:uFill>
                <a:latin typeface="Microsoft JhengHei"/>
                <a:cs typeface="Microsoft JhengHei"/>
                <a:hlinkClick r:id="rId4" action="ppaction://hlinksldjump"/>
              </a:rPr>
              <a:t>)</a:t>
            </a:r>
            <a:endParaRPr lang="zh-TW" altLang="en-US" sz="1200" dirty="0">
              <a:latin typeface="Microsoft JhengHei"/>
              <a:cs typeface="Microsoft JhengHei"/>
            </a:endParaRPr>
          </a:p>
          <a:p>
            <a:pPr marL="312420" indent="-300355">
              <a:lnSpc>
                <a:spcPct val="100000"/>
              </a:lnSpc>
              <a:spcBef>
                <a:spcPts val="1430"/>
              </a:spcBef>
              <a:buClr>
                <a:srgbClr val="297C52"/>
              </a:buClr>
              <a:buSzPct val="95833"/>
              <a:buFont typeface="Wingdings"/>
              <a:buChar char=""/>
              <a:tabLst>
                <a:tab pos="312420" algn="l"/>
              </a:tabLst>
            </a:pPr>
            <a:r>
              <a:rPr lang="en-US" altLang="zh-TW" sz="1200" spc="-10" dirty="0">
                <a:solidFill>
                  <a:srgbClr val="C00000"/>
                </a:solidFill>
                <a:latin typeface="Microsoft JhengHei"/>
                <a:cs typeface="Microsoft JhengHei"/>
              </a:rPr>
              <a:t>103.07.23</a:t>
            </a:r>
            <a:r>
              <a:rPr lang="zh-TW" altLang="en-US" sz="1200" spc="-15" dirty="0">
                <a:solidFill>
                  <a:srgbClr val="C00000"/>
                </a:solidFill>
                <a:latin typeface="Microsoft JhengHei"/>
                <a:cs typeface="Microsoft JhengHei"/>
              </a:rPr>
              <a:t>復興空難</a:t>
            </a:r>
            <a:r>
              <a:rPr lang="en-US" altLang="zh-TW" sz="1200" spc="-15" dirty="0">
                <a:solidFill>
                  <a:srgbClr val="C00000"/>
                </a:solidFill>
                <a:latin typeface="Microsoft JhengHei"/>
                <a:cs typeface="Microsoft JhengHei"/>
              </a:rPr>
              <a:t>(</a:t>
            </a:r>
            <a:r>
              <a:rPr lang="zh-TW" altLang="en-US" sz="1200" spc="-15" dirty="0">
                <a:solidFill>
                  <a:srgbClr val="C00000"/>
                </a:solidFill>
                <a:latin typeface="Microsoft JhengHei"/>
                <a:cs typeface="Microsoft JhengHei"/>
              </a:rPr>
              <a:t>陸上</a:t>
            </a:r>
            <a:r>
              <a:rPr lang="en-US" altLang="zh-TW" sz="1200" spc="-15" dirty="0">
                <a:solidFill>
                  <a:srgbClr val="C00000"/>
                </a:solidFill>
                <a:latin typeface="Microsoft JhengHei"/>
                <a:cs typeface="Microsoft JhengHei"/>
              </a:rPr>
              <a:t>)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FAA200F-5ACF-E540-ED6B-7AB92901C5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1429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3BFD3-6BA5-3FEE-CE42-8DF829B27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5C5948B-A8C1-FC9C-A2C3-4B49D74E3B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EB04493-EB81-E890-DFC3-47E968DE24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12420" indent="-300355">
              <a:lnSpc>
                <a:spcPct val="100000"/>
              </a:lnSpc>
              <a:spcBef>
                <a:spcPts val="1510"/>
              </a:spcBef>
              <a:buClr>
                <a:srgbClr val="297C52"/>
              </a:buClr>
              <a:buSzPct val="95833"/>
              <a:buFont typeface="Wingdings"/>
              <a:buChar char=""/>
              <a:tabLst>
                <a:tab pos="312420" algn="l"/>
              </a:tabLst>
            </a:pPr>
            <a:r>
              <a:rPr lang="en-US" altLang="zh-TW" dirty="0"/>
              <a:t>88.09.21(</a:t>
            </a:r>
            <a:r>
              <a:rPr lang="zh-TW" altLang="en-US" dirty="0"/>
              <a:t>台灣</a:t>
            </a:r>
            <a:r>
              <a:rPr lang="en-US" altLang="zh-TW" dirty="0"/>
              <a:t>921</a:t>
            </a:r>
            <a:r>
              <a:rPr lang="zh-TW" altLang="en-US" dirty="0"/>
              <a:t>大地震</a:t>
            </a:r>
            <a:r>
              <a:rPr lang="en-US" altLang="zh-TW" dirty="0"/>
              <a:t>)</a:t>
            </a:r>
          </a:p>
          <a:p>
            <a:pPr marL="312420" indent="-300355">
              <a:lnSpc>
                <a:spcPct val="100000"/>
              </a:lnSpc>
              <a:spcBef>
                <a:spcPts val="1510"/>
              </a:spcBef>
              <a:buClr>
                <a:srgbClr val="297C52"/>
              </a:buClr>
              <a:buSzPct val="95833"/>
              <a:buFont typeface="Wingdings"/>
              <a:buChar char=""/>
              <a:tabLst>
                <a:tab pos="312420" algn="l"/>
              </a:tabLst>
            </a:pPr>
            <a:r>
              <a:rPr lang="en-US" altLang="zh-TW" dirty="0"/>
              <a:t>2004.12.30</a:t>
            </a:r>
            <a:r>
              <a:rPr lang="zh-TW" altLang="en-US" dirty="0"/>
              <a:t>南亞大海嘯</a:t>
            </a:r>
          </a:p>
          <a:p>
            <a:pPr marL="312420" indent="-300355">
              <a:lnSpc>
                <a:spcPct val="100000"/>
              </a:lnSpc>
              <a:spcBef>
                <a:spcPts val="1510"/>
              </a:spcBef>
              <a:buClr>
                <a:srgbClr val="297C52"/>
              </a:buClr>
              <a:buSzPct val="95833"/>
              <a:buFont typeface="Wingdings"/>
              <a:buChar char=""/>
              <a:tabLst>
                <a:tab pos="312420" algn="l"/>
              </a:tabLst>
            </a:pPr>
            <a:r>
              <a:rPr lang="en-US" altLang="zh-TW" dirty="0"/>
              <a:t>2011.03.11</a:t>
            </a:r>
            <a:r>
              <a:rPr lang="zh-TW" altLang="en-US" dirty="0"/>
              <a:t>日本</a:t>
            </a:r>
            <a:r>
              <a:rPr lang="en-US" altLang="zh-TW" dirty="0"/>
              <a:t>311</a:t>
            </a:r>
            <a:r>
              <a:rPr lang="zh-TW" altLang="en-US" dirty="0"/>
              <a:t>地震、海嘯</a:t>
            </a:r>
          </a:p>
          <a:p>
            <a:pPr marL="312420" indent="-300355">
              <a:lnSpc>
                <a:spcPct val="100000"/>
              </a:lnSpc>
              <a:spcBef>
                <a:spcPts val="1510"/>
              </a:spcBef>
              <a:buClr>
                <a:srgbClr val="297C52"/>
              </a:buClr>
              <a:buSzPct val="95833"/>
              <a:buFont typeface="Wingdings"/>
              <a:buChar char=""/>
              <a:tabLst>
                <a:tab pos="312420" algn="l"/>
              </a:tabLst>
            </a:pPr>
            <a:r>
              <a:rPr lang="en-US" altLang="zh-TW" dirty="0"/>
              <a:t>2024.04.03</a:t>
            </a:r>
            <a:r>
              <a:rPr lang="zh-TW" altLang="en-US" dirty="0"/>
              <a:t>花蓮地震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FAA200F-5ACF-E540-ED6B-7AB92901C5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26982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BD24D-B0E8-31FE-1E34-4F59BB26E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DE64234-407C-20F3-146E-CA115AD5F8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495EB42-74C0-44DF-2F6A-786C2E79B9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0DAB456-393A-A2BA-7036-BD7EB7C580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93475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9BAF3-321A-7150-BB2F-28C9801A2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D800ABE-C557-708F-E648-31DF31E042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0EBB592-0407-B0AA-44A3-7C97AB2196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49C0DE0-A749-14F5-9A84-BB5208D348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19501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2372A-081E-EF7E-B926-4F98C8D2D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02D69C8-0EF1-2DA2-8031-C9547D2DA3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0486738-FDF5-9B6E-CA7D-F39970DCDF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0F8555D-E960-5C73-374F-3E5D177E43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16909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335D0-FFE2-79EB-F9CB-6B899B5C8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41A4F30-6C41-8BD0-B6E3-A68D5D7588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EBDFA0B-27F0-04E4-E70D-6DC46AB368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CCE58F8-9637-6F12-B8A1-82712B6643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41370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9D064-A93D-5D18-8CF3-199BF515D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F08812F-BB73-1DEB-8DFF-4A95A0E322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301BE6C-A35F-B087-2B25-6A4B257900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E2A7B41-9B94-8CEE-9696-94D432B267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4485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BB29A-213A-58A7-58A6-AAB3D3EB8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D8177DE-89CD-D229-B214-C54F35AF4E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0CD0BBB-1AAB-0B21-5D2C-CC9E0C5784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3442D27-4AE6-BD56-D653-791730D864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74412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CF8E7-BACB-197B-0DD5-0784E4CFA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54E6844-0FC1-A06B-27E9-B00847B903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A3BC6DC-D0DD-3BFE-86D8-59CDA56672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39013B-C81B-8DDE-93C6-FBAA6BAD06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2209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t>20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100358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95719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6789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32169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09574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96329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2669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t>27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6445198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288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112DE-4A6B-F046-D667-C353854A6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8B42DAE-388D-F032-DB6F-53019A9680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A950F41-AB18-B3BE-64DD-0BC0032957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6F228A7-3495-E77B-1FF5-5F6101F44F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32693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9EC41-91ED-3004-A6EF-95D46471A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BE654F2-80FD-754E-E8A4-E1AB901A15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03ABC35-4355-2D58-25D1-55361F9467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1DD66B-EF34-4328-41D3-088EB081D4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60920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127F1-BE9A-0056-7D19-54D2BFFCD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A5FA0E1-309C-176E-B825-B0459EF6AF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EC63597-3D6A-913B-4BB9-54D3EEB29B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35C262-59A6-AA49-0FA8-00E6D95B6C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64441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22D41-BB65-FDDE-08B7-7AEE2C3E8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44C02E4-6DA7-AED9-B67C-5CC8C92BCD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0F1E5AE-3255-56FD-8129-8E82335EF4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555143C-FE57-3A9D-8D46-FAE56C439A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23144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202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D6BF0-598F-E4EE-019B-DA4D199F5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979106D-8D0E-2E3A-4AD9-7C90C9BF4E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EA4E4BF-2039-3BD0-7F03-13C3B09353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646CE3-72C4-4CAD-2273-1DB8A2F126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433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74D9F31-F544-5C68-9F4E-353D0E9233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7D112C10-89A5-DB5B-2053-C34B9AF5B4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D76DF40-5846-A2EA-6FFE-F55C29886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AE55A-2429-4782-86F8-575F5B04CBD6}" type="datetimeFigureOut">
              <a:rPr lang="zh-TW" altLang="en-US" smtClean="0"/>
              <a:t>2025/5/28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111D22F-1A4D-72A8-5F9F-5635C101B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682BD06-8940-FA3D-F868-EC1392EC3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B570-C49A-439D-849D-431D9A3D54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686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D8ADE35-D729-0B09-DB3C-6DB3A6E10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6BC4DBE-4852-2A72-C86F-0164840990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E3B9017-06A2-A395-AE56-9A9E8FD65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AE55A-2429-4782-86F8-575F5B04CBD6}" type="datetimeFigureOut">
              <a:rPr lang="zh-TW" altLang="en-US" smtClean="0"/>
              <a:t>2025/5/28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8526B04-9CB6-8938-2BF0-F43D13C50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E491A1C-6FE4-2BCF-C902-973358691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B570-C49A-439D-849D-431D9A3D54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6365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463C8C5-5263-0C71-171A-27972E198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2B50684-E7ED-AD32-C9DF-64F752990E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E1C2B9D-1F60-D510-240F-20B6D4BF0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AE55A-2429-4782-86F8-575F5B04CBD6}" type="datetimeFigureOut">
              <a:rPr lang="zh-TW" altLang="en-US" smtClean="0"/>
              <a:t>2025/5/28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5653BE7-8A63-7A8E-4885-F4A057B1E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24ED033-6CB7-B40B-D05E-CE61EC525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B570-C49A-439D-849D-431D9A3D54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0716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B1BE615-A3C1-73E6-6387-65F6ED3F3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A00C153-2124-A1DE-FDB0-7D40054358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4FC2DE0C-15E8-1DA5-6B22-41D1E90A51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1703EC6-4796-2068-6F34-20EEBBE18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AE55A-2429-4782-86F8-575F5B04CBD6}" type="datetimeFigureOut">
              <a:rPr lang="zh-TW" altLang="en-US" smtClean="0"/>
              <a:t>2025/5/28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8CD1F0F-DEF2-D327-4265-51B2BF68F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DF3D99A-E28C-C195-F527-1697907D6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B570-C49A-439D-849D-431D9A3D54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062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27F021F-D083-5CFF-6676-6A9F94EB9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94F807C-C4AA-4DA1-C981-B31C9BE010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8DE914B-D342-C07B-EC89-0E5FB5459C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7A036F06-AEFD-3861-C11A-F70A8EFB31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36CA3429-94D7-1B51-E043-B8E210B08A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64E25398-4D8A-2933-F713-C38E134E7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AE55A-2429-4782-86F8-575F5B04CBD6}" type="datetimeFigureOut">
              <a:rPr lang="zh-TW" altLang="en-US" smtClean="0"/>
              <a:t>2025/5/28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0FBA5AA8-C5BC-061F-56BA-2B14A256E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8164A185-54A5-A667-9991-FAE0393EA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B570-C49A-439D-849D-431D9A3D54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5180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B336392-F6D1-A7B7-B59F-34E169DD6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A496B8C-1128-1DAF-550D-17415DF7D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AE55A-2429-4782-86F8-575F5B04CBD6}" type="datetimeFigureOut">
              <a:rPr lang="zh-TW" altLang="en-US" smtClean="0"/>
              <a:t>2025/5/28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D0BBEC0-3240-8ABE-430F-B7EAFC27E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BD04DF7E-5954-D056-9D23-498277368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B570-C49A-439D-849D-431D9A3D54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930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47E8AE54-A79E-94C8-5D0B-3654FC565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AE55A-2429-4782-86F8-575F5B04CBD6}" type="datetimeFigureOut">
              <a:rPr lang="zh-TW" altLang="en-US" smtClean="0"/>
              <a:t>2025/5/28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140B67FD-7DDD-538A-AE11-CB0341A55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7D1856C-3A15-C300-CB24-1CF241E38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B570-C49A-439D-849D-431D9A3D54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0609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80CFD38-FD00-49AE-5C56-D32196D42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71FA661-E81B-774B-A421-F0CA38AC3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D630EC7-CC2C-2F79-8134-B4C92F68D7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F96D67F6-2304-A439-C24B-82F7CCA61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AE55A-2429-4782-86F8-575F5B04CBD6}" type="datetimeFigureOut">
              <a:rPr lang="zh-TW" altLang="en-US" smtClean="0"/>
              <a:t>2025/5/28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302F391-4076-C4E2-C8C4-7090CF005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CFCBF0F-8766-72A1-6D27-3D90D7365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B570-C49A-439D-849D-431D9A3D54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2217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77093B2-A5CB-5ECC-0FA6-B735A06F5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A34C1FFB-FA50-2575-6767-6C04424085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159FC9B-4AFE-A715-1922-0C32E717AD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1717879-9E09-C5EB-1B23-7DB112FEB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AE55A-2429-4782-86F8-575F5B04CBD6}" type="datetimeFigureOut">
              <a:rPr lang="zh-TW" altLang="en-US" smtClean="0"/>
              <a:t>2025/5/28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DD7706C-E704-9D7C-282A-2A41DEA2B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6E3A7A6-53F4-898B-B795-2EDACCF1E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B570-C49A-439D-849D-431D9A3D54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4495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73562E6-3921-ABEF-3D70-8270C58EF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E8056EF-7ED3-F7C7-A069-EB9A05F1E6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15FE6D9-996C-5BC0-3DF5-FE3D1129D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AE55A-2429-4782-86F8-575F5B04CBD6}" type="datetimeFigureOut">
              <a:rPr lang="zh-TW" altLang="en-US" smtClean="0"/>
              <a:t>2025/5/28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C624FAE-DF8E-66E5-8AFA-3C83BE9A7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D31100F-D9AE-690F-0959-8DD22BF23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B570-C49A-439D-849D-431D9A3D54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2607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DC7D0CAD-A7F4-B127-1A32-AC9AD1C764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1C22544-7530-7DDD-D97A-A0C4E5A7D8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35C0F68-F700-F90C-5248-E275AF8E7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AE55A-2429-4782-86F8-575F5B04CBD6}" type="datetimeFigureOut">
              <a:rPr lang="zh-TW" altLang="en-US" smtClean="0"/>
              <a:t>2025/5/28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82E8E3A-6BFF-F7E4-B43E-169224A3C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3AB9D1E-0792-93A8-0EE5-C7E3D04F9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5B570-C49A-439D-849D-431D9A3D54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8377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1894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34DA6CE6-6FBB-8633-E642-7C309DF6D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E3F4B6E7-72B1-5FCB-6887-728DAB323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089D23F-08B4-699E-BDBB-D31D34A02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426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50326039-5D37-656E-F413-AEA015053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8B3F2D4-4A1D-C9F3-EC32-426C47988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EDE88BF-3846-5298-8AB5-793C68F6D6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AE55A-2429-4782-86F8-575F5B04CBD6}" type="datetimeFigureOut">
              <a:rPr lang="zh-TW" altLang="en-US" smtClean="0"/>
              <a:t>2025/5/28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A27F04A-5FCE-FA28-4F45-EF86B369B2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C3CE8AE-379C-D570-F3E8-29CC57E51F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5B570-C49A-439D-849D-431D9A3D54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5283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jpg"/><Relationship Id="rId5" Type="http://schemas.openxmlformats.org/officeDocument/2006/relationships/image" Target="../media/image14.png"/><Relationship Id="rId4" Type="http://schemas.openxmlformats.org/officeDocument/2006/relationships/image" Target="../media/image1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/>
        </p:nvSpPr>
        <p:spPr>
          <a:xfrm>
            <a:off x="2206" y="1240"/>
            <a:ext cx="11825612" cy="6019992"/>
          </a:xfrm>
          <a:custGeom>
            <a:avLst/>
            <a:gdLst>
              <a:gd name="connsiteX0" fmla="*/ 0 w 11829889"/>
              <a:gd name="connsiteY0" fmla="*/ 0 h 6022170"/>
              <a:gd name="connsiteX1" fmla="*/ 11829889 w 11829889"/>
              <a:gd name="connsiteY1" fmla="*/ 0 h 6022170"/>
              <a:gd name="connsiteX2" fmla="*/ 11638999 w 11829889"/>
              <a:gd name="connsiteY2" fmla="*/ 372708 h 6022170"/>
              <a:gd name="connsiteX3" fmla="*/ 2146897 w 11829889"/>
              <a:gd name="connsiteY3" fmla="*/ 6022170 h 6022170"/>
              <a:gd name="connsiteX4" fmla="*/ 502925 w 11829889"/>
              <a:gd name="connsiteY4" fmla="*/ 5897788 h 6022170"/>
              <a:gd name="connsiteX5" fmla="*/ 0 w 11829889"/>
              <a:gd name="connsiteY5" fmla="*/ 5807975 h 602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29889" h="6022170">
                <a:moveTo>
                  <a:pt x="0" y="0"/>
                </a:moveTo>
                <a:lnTo>
                  <a:pt x="11829889" y="0"/>
                </a:lnTo>
                <a:lnTo>
                  <a:pt x="11638999" y="372708"/>
                </a:lnTo>
                <a:cubicBezTo>
                  <a:pt x="9810981" y="3737782"/>
                  <a:pt x="6245713" y="6022170"/>
                  <a:pt x="2146897" y="6022170"/>
                </a:cubicBezTo>
                <a:cubicBezTo>
                  <a:pt x="1587968" y="6022170"/>
                  <a:pt x="1038959" y="5979692"/>
                  <a:pt x="502925" y="5897788"/>
                </a:cubicBezTo>
                <a:lnTo>
                  <a:pt x="0" y="5807975"/>
                </a:lnTo>
                <a:close/>
              </a:path>
            </a:pathLst>
          </a:custGeom>
          <a:solidFill>
            <a:srgbClr val="00B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橢圓 1">
            <a:extLst>
              <a:ext uri="{FF2B5EF4-FFF2-40B4-BE49-F238E27FC236}">
                <a16:creationId xmlns:a16="http://schemas.microsoft.com/office/drawing/2014/main" id="{69132A96-B90D-76F6-8FAA-9117B95A17D3}"/>
              </a:ext>
            </a:extLst>
          </p:cNvPr>
          <p:cNvSpPr/>
          <p:nvPr/>
        </p:nvSpPr>
        <p:spPr>
          <a:xfrm>
            <a:off x="1474663" y="3798708"/>
            <a:ext cx="6674212" cy="3059292"/>
          </a:xfrm>
          <a:custGeom>
            <a:avLst/>
            <a:gdLst>
              <a:gd name="connsiteX0" fmla="*/ 0 w 6120000"/>
              <a:gd name="connsiteY0" fmla="*/ 3060000 h 6120000"/>
              <a:gd name="connsiteX1" fmla="*/ 3060000 w 6120000"/>
              <a:gd name="connsiteY1" fmla="*/ 0 h 6120000"/>
              <a:gd name="connsiteX2" fmla="*/ 6120000 w 6120000"/>
              <a:gd name="connsiteY2" fmla="*/ 3060000 h 6120000"/>
              <a:gd name="connsiteX3" fmla="*/ 3060000 w 6120000"/>
              <a:gd name="connsiteY3" fmla="*/ 6120000 h 6120000"/>
              <a:gd name="connsiteX4" fmla="*/ 0 w 6120000"/>
              <a:gd name="connsiteY4" fmla="*/ 3060000 h 6120000"/>
              <a:gd name="connsiteX0" fmla="*/ 0 w 6120000"/>
              <a:gd name="connsiteY0" fmla="*/ 3060000 h 3442500"/>
              <a:gd name="connsiteX1" fmla="*/ 3060000 w 6120000"/>
              <a:gd name="connsiteY1" fmla="*/ 0 h 3442500"/>
              <a:gd name="connsiteX2" fmla="*/ 6120000 w 6120000"/>
              <a:gd name="connsiteY2" fmla="*/ 3060000 h 3442500"/>
              <a:gd name="connsiteX3" fmla="*/ 0 w 6120000"/>
              <a:gd name="connsiteY3" fmla="*/ 3060000 h 3442500"/>
              <a:gd name="connsiteX0" fmla="*/ 0 w 6120000"/>
              <a:gd name="connsiteY0" fmla="*/ 3060000 h 3283911"/>
              <a:gd name="connsiteX1" fmla="*/ 3060000 w 6120000"/>
              <a:gd name="connsiteY1" fmla="*/ 0 h 3283911"/>
              <a:gd name="connsiteX2" fmla="*/ 6120000 w 6120000"/>
              <a:gd name="connsiteY2" fmla="*/ 3060000 h 3283911"/>
              <a:gd name="connsiteX3" fmla="*/ 0 w 6120000"/>
              <a:gd name="connsiteY3" fmla="*/ 3060000 h 3283911"/>
              <a:gd name="connsiteX0" fmla="*/ 0 w 6120000"/>
              <a:gd name="connsiteY0" fmla="*/ 3060000 h 3283911"/>
              <a:gd name="connsiteX1" fmla="*/ 3060000 w 6120000"/>
              <a:gd name="connsiteY1" fmla="*/ 0 h 3283911"/>
              <a:gd name="connsiteX2" fmla="*/ 6120000 w 6120000"/>
              <a:gd name="connsiteY2" fmla="*/ 3060000 h 3283911"/>
              <a:gd name="connsiteX3" fmla="*/ 0 w 6120000"/>
              <a:gd name="connsiteY3" fmla="*/ 3060000 h 3283911"/>
              <a:gd name="connsiteX0" fmla="*/ 0 w 6120000"/>
              <a:gd name="connsiteY0" fmla="*/ 3060000 h 3060000"/>
              <a:gd name="connsiteX1" fmla="*/ 3060000 w 6120000"/>
              <a:gd name="connsiteY1" fmla="*/ 0 h 3060000"/>
              <a:gd name="connsiteX2" fmla="*/ 6120000 w 6120000"/>
              <a:gd name="connsiteY2" fmla="*/ 3060000 h 3060000"/>
              <a:gd name="connsiteX3" fmla="*/ 0 w 6120000"/>
              <a:gd name="connsiteY3" fmla="*/ 3060000 h 3060000"/>
              <a:gd name="connsiteX0" fmla="*/ 0 w 6120000"/>
              <a:gd name="connsiteY0" fmla="*/ 3060000 h 3060000"/>
              <a:gd name="connsiteX1" fmla="*/ 3060000 w 6120000"/>
              <a:gd name="connsiteY1" fmla="*/ 0 h 3060000"/>
              <a:gd name="connsiteX2" fmla="*/ 6120000 w 6120000"/>
              <a:gd name="connsiteY2" fmla="*/ 3060000 h 3060000"/>
              <a:gd name="connsiteX3" fmla="*/ 0 w 6120000"/>
              <a:gd name="connsiteY3" fmla="*/ 3060000 h 3060000"/>
              <a:gd name="connsiteX0" fmla="*/ 0 w 6120000"/>
              <a:gd name="connsiteY0" fmla="*/ 3060000 h 3060000"/>
              <a:gd name="connsiteX1" fmla="*/ 3060000 w 6120000"/>
              <a:gd name="connsiteY1" fmla="*/ 0 h 3060000"/>
              <a:gd name="connsiteX2" fmla="*/ 6120000 w 6120000"/>
              <a:gd name="connsiteY2" fmla="*/ 3060000 h 3060000"/>
              <a:gd name="connsiteX3" fmla="*/ 0 w 6120000"/>
              <a:gd name="connsiteY3" fmla="*/ 3060000 h 30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0000" h="3060000">
                <a:moveTo>
                  <a:pt x="0" y="3060000"/>
                </a:moveTo>
                <a:cubicBezTo>
                  <a:pt x="0" y="1370009"/>
                  <a:pt x="1370009" y="0"/>
                  <a:pt x="3060000" y="0"/>
                </a:cubicBezTo>
                <a:cubicBezTo>
                  <a:pt x="4749991" y="0"/>
                  <a:pt x="6120000" y="1370009"/>
                  <a:pt x="6120000" y="3060000"/>
                </a:cubicBezTo>
                <a:lnTo>
                  <a:pt x="0" y="3060000"/>
                </a:lnTo>
                <a:close/>
              </a:path>
            </a:pathLst>
          </a:custGeom>
          <a:solidFill>
            <a:srgbClr val="F4726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2" name="任意多边形 11"/>
          <p:cNvSpPr/>
          <p:nvPr/>
        </p:nvSpPr>
        <p:spPr>
          <a:xfrm>
            <a:off x="4696939" y="1098444"/>
            <a:ext cx="7492859" cy="5758317"/>
          </a:xfrm>
          <a:custGeom>
            <a:avLst/>
            <a:gdLst>
              <a:gd name="connsiteX0" fmla="*/ 4052585 w 7495569"/>
              <a:gd name="connsiteY0" fmla="*/ 0 h 5760400"/>
              <a:gd name="connsiteX1" fmla="*/ 7413052 w 7495569"/>
              <a:gd name="connsiteY1" fmla="*/ 1786746 h 5760400"/>
              <a:gd name="connsiteX2" fmla="*/ 7495569 w 7495569"/>
              <a:gd name="connsiteY2" fmla="*/ 1922573 h 5760400"/>
              <a:gd name="connsiteX3" fmla="*/ 7495569 w 7495569"/>
              <a:gd name="connsiteY3" fmla="*/ 5760400 h 5760400"/>
              <a:gd name="connsiteX4" fmla="*/ 381273 w 7495569"/>
              <a:gd name="connsiteY4" fmla="*/ 5760400 h 5760400"/>
              <a:gd name="connsiteX5" fmla="*/ 318473 w 7495569"/>
              <a:gd name="connsiteY5" fmla="*/ 5630034 h 5760400"/>
              <a:gd name="connsiteX6" fmla="*/ 0 w 7495569"/>
              <a:gd name="connsiteY6" fmla="*/ 4052585 h 5760400"/>
              <a:gd name="connsiteX7" fmla="*/ 4052585 w 7495569"/>
              <a:gd name="connsiteY7" fmla="*/ 0 h 576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95569" h="5760400">
                <a:moveTo>
                  <a:pt x="4052585" y="0"/>
                </a:moveTo>
                <a:cubicBezTo>
                  <a:pt x="5451448" y="0"/>
                  <a:pt x="6684773" y="708752"/>
                  <a:pt x="7413052" y="1786746"/>
                </a:cubicBezTo>
                <a:lnTo>
                  <a:pt x="7495569" y="1922573"/>
                </a:lnTo>
                <a:lnTo>
                  <a:pt x="7495569" y="5760400"/>
                </a:lnTo>
                <a:lnTo>
                  <a:pt x="381273" y="5760400"/>
                </a:lnTo>
                <a:lnTo>
                  <a:pt x="318473" y="5630034"/>
                </a:lnTo>
                <a:cubicBezTo>
                  <a:pt x="113401" y="5145190"/>
                  <a:pt x="0" y="4612131"/>
                  <a:pt x="0" y="4052585"/>
                </a:cubicBezTo>
                <a:cubicBezTo>
                  <a:pt x="0" y="1814404"/>
                  <a:pt x="1814404" y="0"/>
                  <a:pt x="4052585" y="0"/>
                </a:cubicBezTo>
                <a:close/>
              </a:path>
            </a:pathLst>
          </a:custGeom>
          <a:solidFill>
            <a:srgbClr val="1B6AA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1799384" y="4209805"/>
            <a:ext cx="184664" cy="3691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EA63DBAF-860A-569B-1AE7-A5436272AC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" y="5442925"/>
            <a:ext cx="3069480" cy="141383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0CF53CAE-75DA-68B4-4403-6FC54694E062}"/>
              </a:ext>
            </a:extLst>
          </p:cNvPr>
          <p:cNvSpPr txBox="1"/>
          <p:nvPr/>
        </p:nvSpPr>
        <p:spPr>
          <a:xfrm>
            <a:off x="2983608" y="2967442"/>
            <a:ext cx="6224782" cy="9232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5399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災情查通報及</a:t>
            </a:r>
            <a:r>
              <a:rPr lang="en-US" altLang="zh-TW" sz="5399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EMIC</a:t>
            </a:r>
            <a:endParaRPr lang="zh-TW" altLang="en-US" sz="5399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C86228F-583C-E19C-B3B5-F692553C2D77}"/>
              </a:ext>
            </a:extLst>
          </p:cNvPr>
          <p:cNvSpPr txBox="1"/>
          <p:nvPr/>
        </p:nvSpPr>
        <p:spPr>
          <a:xfrm>
            <a:off x="2061213" y="2438841"/>
            <a:ext cx="8069572" cy="523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799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114</a:t>
            </a:r>
            <a:r>
              <a:rPr lang="zh-TW" altLang="en-US" sz="2799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年度強韌臺灣大規模風災震災整備與協作計畫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925C5D8A-1722-C86C-2019-6BE3EF84F1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297" y="260022"/>
            <a:ext cx="3056539" cy="523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TW" altLang="zh-TW" sz="2799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澎湖縣政府</a:t>
            </a:r>
            <a:r>
              <a:rPr lang="zh-TW" altLang="en-US" sz="2799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消防局</a:t>
            </a:r>
            <a:endParaRPr lang="zh-TW" altLang="zh-TW" sz="2799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EF7A9A26-2ED4-AE70-B931-3DB44C765A10}"/>
              </a:ext>
            </a:extLst>
          </p:cNvPr>
          <p:cNvSpPr/>
          <p:nvPr/>
        </p:nvSpPr>
        <p:spPr>
          <a:xfrm>
            <a:off x="9594751" y="6427559"/>
            <a:ext cx="25828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  <a:buClr>
                <a:srgbClr val="797B7E"/>
              </a:buClr>
              <a:buSzPct val="70000"/>
              <a:defRPr/>
            </a:pPr>
            <a:r>
              <a:rPr lang="zh-TW" altLang="en-US" b="1" dirty="0"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中華民國</a:t>
            </a:r>
            <a:r>
              <a:rPr lang="en-US" altLang="zh-TW" b="1" dirty="0"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114</a:t>
            </a:r>
            <a:r>
              <a:rPr lang="zh-TW" altLang="en-US" b="1" dirty="0"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年</a:t>
            </a:r>
            <a:r>
              <a:rPr lang="en-US" altLang="zh-TW" b="1" dirty="0"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06</a:t>
            </a:r>
            <a:r>
              <a:rPr lang="zh-TW" altLang="en-US" b="1" dirty="0"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月</a:t>
            </a:r>
            <a:r>
              <a:rPr lang="en-US" altLang="zh-TW" b="1" dirty="0"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11</a:t>
            </a:r>
            <a:r>
              <a:rPr lang="zh-TW" altLang="en-US" b="1" dirty="0"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日</a:t>
            </a: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644CEDBD-6930-B3D4-101B-CA98C7E12CD1}"/>
              </a:ext>
            </a:extLst>
          </p:cNvPr>
          <p:cNvGrpSpPr/>
          <p:nvPr/>
        </p:nvGrpSpPr>
        <p:grpSpPr>
          <a:xfrm>
            <a:off x="93802" y="80349"/>
            <a:ext cx="907155" cy="863800"/>
            <a:chOff x="-1123950" y="1585925"/>
            <a:chExt cx="907365" cy="864000"/>
          </a:xfrm>
        </p:grpSpPr>
        <p:sp>
          <p:nvSpPr>
            <p:cNvPr id="6" name="橢圓 5">
              <a:extLst>
                <a:ext uri="{FF2B5EF4-FFF2-40B4-BE49-F238E27FC236}">
                  <a16:creationId xmlns:a16="http://schemas.microsoft.com/office/drawing/2014/main" id="{70CDB31A-7061-774A-3489-561314ED1F7F}"/>
                </a:ext>
              </a:extLst>
            </p:cNvPr>
            <p:cNvSpPr/>
            <p:nvPr/>
          </p:nvSpPr>
          <p:spPr>
            <a:xfrm>
              <a:off x="-1091749" y="1596444"/>
              <a:ext cx="842962" cy="84296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31" name="Picture 8" descr="D:\邱老師的資料\澎湖防災(104~106)\防災宣導品\購物袋\火鳳凰白底.jpg">
              <a:extLst>
                <a:ext uri="{FF2B5EF4-FFF2-40B4-BE49-F238E27FC236}">
                  <a16:creationId xmlns:a16="http://schemas.microsoft.com/office/drawing/2014/main" id="{A8D5BA01-59C6-2DCE-44C7-1CE2256133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23950" y="1585925"/>
              <a:ext cx="907365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64476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直接连接符 63"/>
          <p:cNvCxnSpPr/>
          <p:nvPr/>
        </p:nvCxnSpPr>
        <p:spPr>
          <a:xfrm flipV="1">
            <a:off x="2513136" y="1"/>
            <a:ext cx="0" cy="6858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1307837" y="2223701"/>
            <a:ext cx="2410598" cy="2410598"/>
            <a:chOff x="12529169" y="3967390"/>
            <a:chExt cx="1680496" cy="1680496"/>
          </a:xfrm>
        </p:grpSpPr>
        <p:grpSp>
          <p:nvGrpSpPr>
            <p:cNvPr id="49" name="组合 48"/>
            <p:cNvGrpSpPr/>
            <p:nvPr/>
          </p:nvGrpSpPr>
          <p:grpSpPr>
            <a:xfrm>
              <a:off x="12529169" y="3967390"/>
              <a:ext cx="1680496" cy="1680496"/>
              <a:chOff x="10515120" y="1090158"/>
              <a:chExt cx="1680496" cy="1680496"/>
            </a:xfrm>
          </p:grpSpPr>
          <p:sp>
            <p:nvSpPr>
              <p:cNvPr id="51" name="椭圆 50"/>
              <p:cNvSpPr/>
              <p:nvPr/>
            </p:nvSpPr>
            <p:spPr>
              <a:xfrm>
                <a:off x="10515120" y="1090158"/>
                <a:ext cx="1680496" cy="1680496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>
                <a:outerShdw blurRad="2286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79163" tIns="39581" rIns="79163" bIns="39581" numCol="1" anchor="t" anchorCtr="0" compatLnSpc="1"/>
              <a:lstStyle/>
              <a:p>
                <a:endParaRPr lang="zh-CN" altLang="en-US" sz="1559"/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10672509" y="1247547"/>
                <a:ext cx="1365718" cy="1365718"/>
              </a:xfrm>
              <a:prstGeom prst="ellipse">
                <a:avLst/>
              </a:prstGeom>
              <a:gradFill>
                <a:gsLst>
                  <a:gs pos="25000">
                    <a:srgbClr val="00B050">
                      <a:alpha val="70000"/>
                    </a:srgbClr>
                  </a:gs>
                  <a:gs pos="49600">
                    <a:srgbClr val="1B6AA3">
                      <a:alpha val="50000"/>
                    </a:srgbClr>
                  </a:gs>
                  <a:gs pos="75000">
                    <a:srgbClr val="F47264">
                      <a:alpha val="70000"/>
                    </a:srgbClr>
                  </a:gs>
                </a:gsLst>
                <a:lin ang="753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79163" tIns="39581" rIns="79163" bIns="39581" numCol="1" anchor="t" anchorCtr="0" compatLnSpc="1"/>
              <a:lstStyle/>
              <a:p>
                <a:endParaRPr lang="zh-CN" altLang="en-US" sz="1559"/>
              </a:p>
            </p:txBody>
          </p:sp>
        </p:grpSp>
        <p:sp>
          <p:nvSpPr>
            <p:cNvPr id="50" name="TextBox 49"/>
            <p:cNvSpPr txBox="1"/>
            <p:nvPr/>
          </p:nvSpPr>
          <p:spPr>
            <a:xfrm>
              <a:off x="12841373" y="4239185"/>
              <a:ext cx="1056088" cy="1136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4999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簡報大綱</a:t>
              </a:r>
              <a:endParaRPr lang="zh-CN" altLang="en-US" sz="4999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57" name="组合 56"/>
          <p:cNvGrpSpPr>
            <a:grpSpLocks noChangeAspect="1"/>
          </p:cNvGrpSpPr>
          <p:nvPr/>
        </p:nvGrpSpPr>
        <p:grpSpPr>
          <a:xfrm>
            <a:off x="2148149" y="5451279"/>
            <a:ext cx="729977" cy="729977"/>
            <a:chOff x="10515120" y="1090158"/>
            <a:chExt cx="1680496" cy="1680496"/>
          </a:xfrm>
        </p:grpSpPr>
        <p:sp>
          <p:nvSpPr>
            <p:cNvPr id="59" name="椭圆 58"/>
            <p:cNvSpPr/>
            <p:nvPr/>
          </p:nvSpPr>
          <p:spPr>
            <a:xfrm>
              <a:off x="10515120" y="1090158"/>
              <a:ext cx="1680496" cy="1680496"/>
            </a:xfrm>
            <a:prstGeom prst="ellipse">
              <a:avLst/>
            </a:prstGeom>
            <a:gradFill>
              <a:gsLst>
                <a:gs pos="0">
                  <a:schemeClr val="bg1">
                    <a:lumMod val="82000"/>
                    <a:lumOff val="18000"/>
                  </a:schemeClr>
                </a:gs>
                <a:gs pos="47000">
                  <a:srgbClr val="F5F5F5"/>
                </a:gs>
                <a:gs pos="100000">
                  <a:schemeClr val="bg1">
                    <a:lumMod val="95000"/>
                    <a:lumOff val="5000"/>
                  </a:schemeClr>
                </a:gs>
              </a:gsLst>
              <a:lin ang="18900000" scaled="0"/>
            </a:gradFill>
            <a:ln w="7938" cap="flat">
              <a:noFill/>
              <a:prstDash val="solid"/>
              <a:miter lim="800000"/>
            </a:ln>
            <a:effectLst>
              <a:outerShdw blurRad="2286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79163" tIns="39581" rIns="79163" bIns="39581" numCol="1" anchor="t" anchorCtr="0" compatLnSpc="1"/>
            <a:lstStyle/>
            <a:p>
              <a:endParaRPr lang="zh-CN" altLang="en-US" sz="1559"/>
            </a:p>
          </p:txBody>
        </p:sp>
        <p:sp>
          <p:nvSpPr>
            <p:cNvPr id="60" name="椭圆 59"/>
            <p:cNvSpPr/>
            <p:nvPr/>
          </p:nvSpPr>
          <p:spPr>
            <a:xfrm>
              <a:off x="10650383" y="1225421"/>
              <a:ext cx="1409970" cy="1409970"/>
            </a:xfrm>
            <a:prstGeom prst="ellipse">
              <a:avLst/>
            </a:prstGeom>
            <a:solidFill>
              <a:srgbClr val="F47264">
                <a:alpha val="69804"/>
              </a:srgbClr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79163" tIns="39581" rIns="79163" bIns="39581" numCol="1" anchor="t" anchorCtr="0" compatLnSpc="1"/>
            <a:lstStyle/>
            <a:p>
              <a:endParaRPr lang="zh-CN" altLang="en-US" sz="1559"/>
            </a:p>
          </p:txBody>
        </p:sp>
      </p:grpSp>
      <p:grpSp>
        <p:nvGrpSpPr>
          <p:cNvPr id="61" name="组合 60"/>
          <p:cNvGrpSpPr>
            <a:grpSpLocks noChangeAspect="1"/>
          </p:cNvGrpSpPr>
          <p:nvPr/>
        </p:nvGrpSpPr>
        <p:grpSpPr>
          <a:xfrm>
            <a:off x="2148149" y="671019"/>
            <a:ext cx="729977" cy="729977"/>
            <a:chOff x="10515120" y="1090158"/>
            <a:chExt cx="1680496" cy="1680496"/>
          </a:xfrm>
        </p:grpSpPr>
        <p:sp>
          <p:nvSpPr>
            <p:cNvPr id="62" name="椭圆 61"/>
            <p:cNvSpPr/>
            <p:nvPr/>
          </p:nvSpPr>
          <p:spPr>
            <a:xfrm>
              <a:off x="10515120" y="1090158"/>
              <a:ext cx="1680496" cy="1680496"/>
            </a:xfrm>
            <a:prstGeom prst="ellipse">
              <a:avLst/>
            </a:prstGeom>
            <a:gradFill>
              <a:gsLst>
                <a:gs pos="0">
                  <a:schemeClr val="bg1">
                    <a:lumMod val="82000"/>
                    <a:lumOff val="18000"/>
                  </a:schemeClr>
                </a:gs>
                <a:gs pos="47000">
                  <a:srgbClr val="F5F5F5"/>
                </a:gs>
                <a:gs pos="100000">
                  <a:schemeClr val="bg1">
                    <a:lumMod val="95000"/>
                    <a:lumOff val="5000"/>
                  </a:schemeClr>
                </a:gs>
              </a:gsLst>
              <a:lin ang="18900000" scaled="0"/>
            </a:gradFill>
            <a:ln w="7938" cap="flat">
              <a:noFill/>
              <a:prstDash val="solid"/>
              <a:miter lim="800000"/>
            </a:ln>
            <a:effectLst>
              <a:outerShdw blurRad="2286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79163" tIns="39581" rIns="79163" bIns="39581" numCol="1" anchor="t" anchorCtr="0" compatLnSpc="1"/>
            <a:lstStyle/>
            <a:p>
              <a:endParaRPr lang="zh-CN" altLang="en-US" sz="1559"/>
            </a:p>
          </p:txBody>
        </p:sp>
        <p:sp>
          <p:nvSpPr>
            <p:cNvPr id="63" name="椭圆 62"/>
            <p:cNvSpPr/>
            <p:nvPr/>
          </p:nvSpPr>
          <p:spPr>
            <a:xfrm>
              <a:off x="10650383" y="1225421"/>
              <a:ext cx="1409970" cy="1409970"/>
            </a:xfrm>
            <a:prstGeom prst="ellipse">
              <a:avLst/>
            </a:prstGeom>
            <a:solidFill>
              <a:srgbClr val="00B050">
                <a:alpha val="69804"/>
              </a:srgbClr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79163" tIns="39581" rIns="79163" bIns="39581" numCol="1" anchor="t" anchorCtr="0" compatLnSpc="1"/>
            <a:lstStyle/>
            <a:p>
              <a:endParaRPr lang="zh-CN" altLang="en-US" sz="1559"/>
            </a:p>
          </p:txBody>
        </p:sp>
      </p:grpSp>
      <p:grpSp>
        <p:nvGrpSpPr>
          <p:cNvPr id="28" name="组合 41">
            <a:extLst>
              <a:ext uri="{FF2B5EF4-FFF2-40B4-BE49-F238E27FC236}">
                <a16:creationId xmlns:a16="http://schemas.microsoft.com/office/drawing/2014/main" id="{946B0DE2-1A5A-DD7D-9AF6-B9D5FC844526}"/>
              </a:ext>
            </a:extLst>
          </p:cNvPr>
          <p:cNvGrpSpPr>
            <a:grpSpLocks noChangeAspect="1"/>
          </p:cNvGrpSpPr>
          <p:nvPr/>
        </p:nvGrpSpPr>
        <p:grpSpPr>
          <a:xfrm>
            <a:off x="4096132" y="1444957"/>
            <a:ext cx="899794" cy="899792"/>
            <a:chOff x="4923349" y="1378653"/>
            <a:chExt cx="305414" cy="305414"/>
          </a:xfrm>
          <a:solidFill>
            <a:srgbClr val="E94E60"/>
          </a:solidFill>
        </p:grpSpPr>
        <p:sp>
          <p:nvSpPr>
            <p:cNvPr id="29" name="椭圆 75">
              <a:extLst>
                <a:ext uri="{FF2B5EF4-FFF2-40B4-BE49-F238E27FC236}">
                  <a16:creationId xmlns:a16="http://schemas.microsoft.com/office/drawing/2014/main" id="{54E60D39-3678-9DE0-C1A9-AF0AC0CC213C}"/>
                </a:ext>
              </a:extLst>
            </p:cNvPr>
            <p:cNvSpPr/>
            <p:nvPr/>
          </p:nvSpPr>
          <p:spPr>
            <a:xfrm>
              <a:off x="4923349" y="1378653"/>
              <a:ext cx="305414" cy="305414"/>
            </a:xfrm>
            <a:prstGeom prst="ellipse">
              <a:avLst/>
            </a:prstGeom>
            <a:noFill/>
            <a:ln w="63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rgbClr val="E94E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椭圆 76">
              <a:extLst>
                <a:ext uri="{FF2B5EF4-FFF2-40B4-BE49-F238E27FC236}">
                  <a16:creationId xmlns:a16="http://schemas.microsoft.com/office/drawing/2014/main" id="{ECED7505-FF9F-9371-047A-F3A635EF27FD}"/>
                </a:ext>
              </a:extLst>
            </p:cNvPr>
            <p:cNvSpPr/>
            <p:nvPr/>
          </p:nvSpPr>
          <p:spPr>
            <a:xfrm>
              <a:off x="5008132" y="1463436"/>
              <a:ext cx="135848" cy="135848"/>
            </a:xfrm>
            <a:prstGeom prst="ellipse">
              <a:avLst/>
            </a:prstGeom>
            <a:solidFill>
              <a:srgbClr val="00B050"/>
            </a:solidFill>
            <a:ln w="63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rgbClr val="E94E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44">
            <a:extLst>
              <a:ext uri="{FF2B5EF4-FFF2-40B4-BE49-F238E27FC236}">
                <a16:creationId xmlns:a16="http://schemas.microsoft.com/office/drawing/2014/main" id="{87B84DF2-4595-ECCC-7D19-1C05AE9E875C}"/>
              </a:ext>
            </a:extLst>
          </p:cNvPr>
          <p:cNvGrpSpPr>
            <a:grpSpLocks noChangeAspect="1"/>
          </p:cNvGrpSpPr>
          <p:nvPr/>
        </p:nvGrpSpPr>
        <p:grpSpPr>
          <a:xfrm>
            <a:off x="4096132" y="2947837"/>
            <a:ext cx="899794" cy="899792"/>
            <a:chOff x="4923349" y="1378653"/>
            <a:chExt cx="305414" cy="305414"/>
          </a:xfrm>
          <a:solidFill>
            <a:srgbClr val="E94E60"/>
          </a:solidFill>
        </p:grpSpPr>
        <p:sp>
          <p:nvSpPr>
            <p:cNvPr id="32" name="椭圆 73">
              <a:extLst>
                <a:ext uri="{FF2B5EF4-FFF2-40B4-BE49-F238E27FC236}">
                  <a16:creationId xmlns:a16="http://schemas.microsoft.com/office/drawing/2014/main" id="{BE083510-47A3-4D4E-1E64-047E57789153}"/>
                </a:ext>
              </a:extLst>
            </p:cNvPr>
            <p:cNvSpPr/>
            <p:nvPr/>
          </p:nvSpPr>
          <p:spPr>
            <a:xfrm>
              <a:off x="4923349" y="1378653"/>
              <a:ext cx="305414" cy="305414"/>
            </a:xfrm>
            <a:prstGeom prst="ellipse">
              <a:avLst/>
            </a:prstGeom>
            <a:noFill/>
            <a:ln w="6350">
              <a:solidFill>
                <a:srgbClr val="1B6AA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E94E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椭圆 74">
              <a:extLst>
                <a:ext uri="{FF2B5EF4-FFF2-40B4-BE49-F238E27FC236}">
                  <a16:creationId xmlns:a16="http://schemas.microsoft.com/office/drawing/2014/main" id="{795828C9-543E-5F22-E114-DCA486AAC840}"/>
                </a:ext>
              </a:extLst>
            </p:cNvPr>
            <p:cNvSpPr/>
            <p:nvPr/>
          </p:nvSpPr>
          <p:spPr>
            <a:xfrm>
              <a:off x="5008132" y="1463434"/>
              <a:ext cx="135848" cy="135848"/>
            </a:xfrm>
            <a:prstGeom prst="ellipse">
              <a:avLst/>
            </a:prstGeom>
            <a:solidFill>
              <a:srgbClr val="1B6AA3"/>
            </a:solidFill>
            <a:ln w="6350">
              <a:solidFill>
                <a:srgbClr val="1B6AA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E94E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Rectangle 39">
            <a:extLst>
              <a:ext uri="{FF2B5EF4-FFF2-40B4-BE49-F238E27FC236}">
                <a16:creationId xmlns:a16="http://schemas.microsoft.com/office/drawing/2014/main" id="{B7DE7BF9-58A2-C014-C216-4F3758FF40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924" y="1617918"/>
            <a:ext cx="5809055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/>
            <a:r>
              <a:rPr lang="zh-TW" altLang="en-US" sz="3599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災情查通報</a:t>
            </a:r>
          </a:p>
        </p:txBody>
      </p:sp>
      <p:sp>
        <p:nvSpPr>
          <p:cNvPr id="42" name="Rectangle 39">
            <a:extLst>
              <a:ext uri="{FF2B5EF4-FFF2-40B4-BE49-F238E27FC236}">
                <a16:creationId xmlns:a16="http://schemas.microsoft.com/office/drawing/2014/main" id="{450F995D-7728-370D-E0EE-9C41D441D5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923" y="3120798"/>
            <a:ext cx="5809055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/>
            <a:r>
              <a:rPr lang="en-US" altLang="zh-TW" sz="3599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EMIC</a:t>
            </a:r>
            <a:endParaRPr lang="zh-TW" altLang="en-US" sz="3599" b="1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pSp>
        <p:nvGrpSpPr>
          <p:cNvPr id="2" name="组合 41">
            <a:extLst>
              <a:ext uri="{FF2B5EF4-FFF2-40B4-BE49-F238E27FC236}">
                <a16:creationId xmlns:a16="http://schemas.microsoft.com/office/drawing/2014/main" id="{1C593FA0-3EC7-93CD-CEA2-A11CCF410275}"/>
              </a:ext>
            </a:extLst>
          </p:cNvPr>
          <p:cNvGrpSpPr>
            <a:grpSpLocks noChangeAspect="1"/>
          </p:cNvGrpSpPr>
          <p:nvPr/>
        </p:nvGrpSpPr>
        <p:grpSpPr>
          <a:xfrm>
            <a:off x="4096132" y="4450717"/>
            <a:ext cx="899794" cy="899792"/>
            <a:chOff x="4923349" y="1378653"/>
            <a:chExt cx="305414" cy="305414"/>
          </a:xfrm>
          <a:solidFill>
            <a:srgbClr val="E94E60"/>
          </a:solidFill>
        </p:grpSpPr>
        <p:sp>
          <p:nvSpPr>
            <p:cNvPr id="3" name="椭圆 75">
              <a:extLst>
                <a:ext uri="{FF2B5EF4-FFF2-40B4-BE49-F238E27FC236}">
                  <a16:creationId xmlns:a16="http://schemas.microsoft.com/office/drawing/2014/main" id="{10ED6011-E3C9-5D83-0CA0-7AA4F4F1DF33}"/>
                </a:ext>
              </a:extLst>
            </p:cNvPr>
            <p:cNvSpPr/>
            <p:nvPr/>
          </p:nvSpPr>
          <p:spPr>
            <a:xfrm>
              <a:off x="4923349" y="1378653"/>
              <a:ext cx="305414" cy="305414"/>
            </a:xfrm>
            <a:prstGeom prst="ellipse">
              <a:avLst/>
            </a:prstGeom>
            <a:noFill/>
            <a:ln w="6350">
              <a:solidFill>
                <a:srgbClr val="F472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rgbClr val="E94E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椭圆 76">
              <a:extLst>
                <a:ext uri="{FF2B5EF4-FFF2-40B4-BE49-F238E27FC236}">
                  <a16:creationId xmlns:a16="http://schemas.microsoft.com/office/drawing/2014/main" id="{260489A6-E58A-5F12-77DE-21B093436D24}"/>
                </a:ext>
              </a:extLst>
            </p:cNvPr>
            <p:cNvSpPr/>
            <p:nvPr/>
          </p:nvSpPr>
          <p:spPr>
            <a:xfrm>
              <a:off x="5008132" y="1463436"/>
              <a:ext cx="135848" cy="135848"/>
            </a:xfrm>
            <a:prstGeom prst="ellipse">
              <a:avLst/>
            </a:prstGeom>
            <a:solidFill>
              <a:srgbClr val="F47264"/>
            </a:solidFill>
            <a:ln w="6350">
              <a:solidFill>
                <a:srgbClr val="F472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rgbClr val="E94E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Rectangle 39">
            <a:extLst>
              <a:ext uri="{FF2B5EF4-FFF2-40B4-BE49-F238E27FC236}">
                <a16:creationId xmlns:a16="http://schemas.microsoft.com/office/drawing/2014/main" id="{7CCEB236-D127-477F-D194-F69C2C5C6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924" y="4623678"/>
            <a:ext cx="5809055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/>
            <a:r>
              <a:rPr lang="zh-TW" altLang="en-US" sz="3599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防災協作中心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1"/>
            <a:ext cx="12191239" cy="6857572"/>
          </a:xfrm>
          <a:prstGeom prst="rect">
            <a:avLst/>
          </a:prstGeom>
        </p:spPr>
      </p:pic>
      <p:sp>
        <p:nvSpPr>
          <p:cNvPr id="7" name="Freeform 5"/>
          <p:cNvSpPr/>
          <p:nvPr/>
        </p:nvSpPr>
        <p:spPr bwMode="auto">
          <a:xfrm>
            <a:off x="3308645" y="1395413"/>
            <a:ext cx="8883355" cy="1881187"/>
          </a:xfrm>
          <a:custGeom>
            <a:avLst/>
            <a:gdLst>
              <a:gd name="T0" fmla="*/ 11567 w 11567"/>
              <a:gd name="T1" fmla="*/ 2441 h 2441"/>
              <a:gd name="T2" fmla="*/ 0 w 11567"/>
              <a:gd name="T3" fmla="*/ 2441 h 2441"/>
              <a:gd name="T4" fmla="*/ 1542 w 11567"/>
              <a:gd name="T5" fmla="*/ 0 h 2441"/>
              <a:gd name="T6" fmla="*/ 11567 w 11567"/>
              <a:gd name="T7" fmla="*/ 0 h 2441"/>
              <a:gd name="T8" fmla="*/ 11567 w 11567"/>
              <a:gd name="T9" fmla="*/ 2441 h 2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67" h="2441">
                <a:moveTo>
                  <a:pt x="11567" y="2441"/>
                </a:moveTo>
                <a:lnTo>
                  <a:pt x="0" y="2441"/>
                </a:lnTo>
                <a:lnTo>
                  <a:pt x="1542" y="0"/>
                </a:lnTo>
                <a:lnTo>
                  <a:pt x="11567" y="0"/>
                </a:lnTo>
                <a:lnTo>
                  <a:pt x="11567" y="244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8" name="Freeform 6"/>
          <p:cNvSpPr/>
          <p:nvPr/>
        </p:nvSpPr>
        <p:spPr bwMode="auto">
          <a:xfrm>
            <a:off x="0" y="4075113"/>
            <a:ext cx="5693725" cy="1712912"/>
          </a:xfrm>
          <a:custGeom>
            <a:avLst/>
            <a:gdLst>
              <a:gd name="T0" fmla="*/ 0 w 7413"/>
              <a:gd name="T1" fmla="*/ 0 h 2222"/>
              <a:gd name="T2" fmla="*/ 7413 w 7413"/>
              <a:gd name="T3" fmla="*/ 0 h 2222"/>
              <a:gd name="T4" fmla="*/ 6010 w 7413"/>
              <a:gd name="T5" fmla="*/ 2222 h 2222"/>
              <a:gd name="T6" fmla="*/ 0 w 7413"/>
              <a:gd name="T7" fmla="*/ 2222 h 2222"/>
              <a:gd name="T8" fmla="*/ 0 w 7413"/>
              <a:gd name="T9" fmla="*/ 0 h 2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13" h="2222">
                <a:moveTo>
                  <a:pt x="0" y="0"/>
                </a:moveTo>
                <a:lnTo>
                  <a:pt x="7413" y="0"/>
                </a:lnTo>
                <a:lnTo>
                  <a:pt x="6010" y="2222"/>
                </a:lnTo>
                <a:lnTo>
                  <a:pt x="0" y="2222"/>
                </a:lnTo>
                <a:lnTo>
                  <a:pt x="0" y="0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9" name="Freeform 7"/>
          <p:cNvSpPr/>
          <p:nvPr/>
        </p:nvSpPr>
        <p:spPr bwMode="auto">
          <a:xfrm>
            <a:off x="0" y="2052639"/>
            <a:ext cx="10728896" cy="2981325"/>
          </a:xfrm>
          <a:custGeom>
            <a:avLst/>
            <a:gdLst>
              <a:gd name="T0" fmla="*/ 0 w 13970"/>
              <a:gd name="T1" fmla="*/ 0 h 3869"/>
              <a:gd name="T2" fmla="*/ 13970 w 13970"/>
              <a:gd name="T3" fmla="*/ 0 h 3869"/>
              <a:gd name="T4" fmla="*/ 11527 w 13970"/>
              <a:gd name="T5" fmla="*/ 3869 h 3869"/>
              <a:gd name="T6" fmla="*/ 0 w 13970"/>
              <a:gd name="T7" fmla="*/ 3869 h 3869"/>
              <a:gd name="T8" fmla="*/ 0 w 13970"/>
              <a:gd name="T9" fmla="*/ 0 h 3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70" h="3869">
                <a:moveTo>
                  <a:pt x="0" y="0"/>
                </a:moveTo>
                <a:lnTo>
                  <a:pt x="13970" y="0"/>
                </a:lnTo>
                <a:lnTo>
                  <a:pt x="11527" y="3869"/>
                </a:lnTo>
                <a:lnTo>
                  <a:pt x="0" y="3869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11" name="Freeform 8"/>
          <p:cNvSpPr/>
          <p:nvPr/>
        </p:nvSpPr>
        <p:spPr bwMode="auto">
          <a:xfrm>
            <a:off x="11227177" y="1908176"/>
            <a:ext cx="556995" cy="900113"/>
          </a:xfrm>
          <a:custGeom>
            <a:avLst/>
            <a:gdLst>
              <a:gd name="T0" fmla="*/ 584 w 725"/>
              <a:gd name="T1" fmla="*/ 443 h 1169"/>
              <a:gd name="T2" fmla="*/ 725 w 725"/>
              <a:gd name="T3" fmla="*/ 585 h 1169"/>
              <a:gd name="T4" fmla="*/ 584 w 725"/>
              <a:gd name="T5" fmla="*/ 726 h 1169"/>
              <a:gd name="T6" fmla="*/ 141 w 725"/>
              <a:gd name="T7" fmla="*/ 1169 h 1169"/>
              <a:gd name="T8" fmla="*/ 0 w 725"/>
              <a:gd name="T9" fmla="*/ 1028 h 1169"/>
              <a:gd name="T10" fmla="*/ 443 w 725"/>
              <a:gd name="T11" fmla="*/ 585 h 1169"/>
              <a:gd name="T12" fmla="*/ 0 w 725"/>
              <a:gd name="T13" fmla="*/ 141 h 1169"/>
              <a:gd name="T14" fmla="*/ 141 w 725"/>
              <a:gd name="T15" fmla="*/ 0 h 1169"/>
              <a:gd name="T16" fmla="*/ 584 w 725"/>
              <a:gd name="T17" fmla="*/ 443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5" h="1169">
                <a:moveTo>
                  <a:pt x="584" y="443"/>
                </a:moveTo>
                <a:lnTo>
                  <a:pt x="725" y="585"/>
                </a:lnTo>
                <a:lnTo>
                  <a:pt x="584" y="726"/>
                </a:lnTo>
                <a:lnTo>
                  <a:pt x="141" y="1169"/>
                </a:lnTo>
                <a:lnTo>
                  <a:pt x="0" y="1028"/>
                </a:lnTo>
                <a:lnTo>
                  <a:pt x="443" y="585"/>
                </a:lnTo>
                <a:lnTo>
                  <a:pt x="0" y="141"/>
                </a:lnTo>
                <a:lnTo>
                  <a:pt x="141" y="0"/>
                </a:lnTo>
                <a:lnTo>
                  <a:pt x="584" y="44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12" name="Freeform 9"/>
          <p:cNvSpPr/>
          <p:nvPr/>
        </p:nvSpPr>
        <p:spPr bwMode="auto">
          <a:xfrm>
            <a:off x="10587664" y="6049964"/>
            <a:ext cx="1604336" cy="808037"/>
          </a:xfrm>
          <a:custGeom>
            <a:avLst/>
            <a:gdLst>
              <a:gd name="T0" fmla="*/ 2088 w 2088"/>
              <a:gd name="T1" fmla="*/ 0 h 1048"/>
              <a:gd name="T2" fmla="*/ 2088 w 2088"/>
              <a:gd name="T3" fmla="*/ 1048 h 1048"/>
              <a:gd name="T4" fmla="*/ 0 w 2088"/>
              <a:gd name="T5" fmla="*/ 1048 h 1048"/>
              <a:gd name="T6" fmla="*/ 662 w 2088"/>
              <a:gd name="T7" fmla="*/ 0 h 1048"/>
              <a:gd name="T8" fmla="*/ 2088 w 2088"/>
              <a:gd name="T9" fmla="*/ 0 h 1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88" h="1048">
                <a:moveTo>
                  <a:pt x="2088" y="0"/>
                </a:moveTo>
                <a:lnTo>
                  <a:pt x="2088" y="1048"/>
                </a:lnTo>
                <a:lnTo>
                  <a:pt x="0" y="1048"/>
                </a:lnTo>
                <a:lnTo>
                  <a:pt x="662" y="0"/>
                </a:lnTo>
                <a:lnTo>
                  <a:pt x="2088" y="0"/>
                </a:lnTo>
                <a:close/>
              </a:path>
            </a:pathLst>
          </a:custGeom>
          <a:solidFill>
            <a:srgbClr val="C1C0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13" name="Freeform 10"/>
          <p:cNvSpPr/>
          <p:nvPr/>
        </p:nvSpPr>
        <p:spPr bwMode="auto">
          <a:xfrm>
            <a:off x="10297266" y="6208714"/>
            <a:ext cx="1894735" cy="649287"/>
          </a:xfrm>
          <a:custGeom>
            <a:avLst/>
            <a:gdLst>
              <a:gd name="T0" fmla="*/ 2467 w 2467"/>
              <a:gd name="T1" fmla="*/ 0 h 843"/>
              <a:gd name="T2" fmla="*/ 2467 w 2467"/>
              <a:gd name="T3" fmla="*/ 843 h 843"/>
              <a:gd name="T4" fmla="*/ 0 w 2467"/>
              <a:gd name="T5" fmla="*/ 843 h 843"/>
              <a:gd name="T6" fmla="*/ 533 w 2467"/>
              <a:gd name="T7" fmla="*/ 0 h 843"/>
              <a:gd name="T8" fmla="*/ 2467 w 2467"/>
              <a:gd name="T9" fmla="*/ 0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67" h="843">
                <a:moveTo>
                  <a:pt x="2467" y="0"/>
                </a:moveTo>
                <a:lnTo>
                  <a:pt x="2467" y="843"/>
                </a:lnTo>
                <a:lnTo>
                  <a:pt x="0" y="843"/>
                </a:lnTo>
                <a:lnTo>
                  <a:pt x="533" y="0"/>
                </a:lnTo>
                <a:lnTo>
                  <a:pt x="246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2846863" y="3047493"/>
            <a:ext cx="4288305" cy="1077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6" tIns="45708" rIns="91416" bIns="4570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TW" altLang="en-US" sz="64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災情查通報</a:t>
            </a:r>
          </a:p>
        </p:txBody>
      </p:sp>
      <p:sp>
        <p:nvSpPr>
          <p:cNvPr id="15" name="TextBox 12"/>
          <p:cNvSpPr txBox="1">
            <a:spLocks noChangeArrowheads="1"/>
          </p:cNvSpPr>
          <p:nvPr/>
        </p:nvSpPr>
        <p:spPr bwMode="auto">
          <a:xfrm>
            <a:off x="1345675" y="2463801"/>
            <a:ext cx="1271453" cy="220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6" tIns="45708" rIns="91416" bIns="4570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3733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3733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490347" y="3813177"/>
            <a:ext cx="843452" cy="523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6" tIns="45708" rIns="91416" bIns="4570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>
                <a:solidFill>
                  <a:srgbClr val="FFFFFF"/>
                </a:solidFill>
              </a:rPr>
              <a:t>Part</a:t>
            </a:r>
            <a:endParaRPr lang="zh-CN" altLang="en-US" sz="28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gallery dir="l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utoUpdateAnimBg="0"/>
      <p:bldP spid="15" grpId="0" autoUpdateAnimBg="0"/>
      <p:bldP spid="17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18F01-6E64-08BA-B26B-9EA049254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E246AB9-F4D4-B337-EF17-B035F44E0F0D}"/>
              </a:ext>
            </a:extLst>
          </p:cNvPr>
          <p:cNvGrpSpPr/>
          <p:nvPr/>
        </p:nvGrpSpPr>
        <p:grpSpPr>
          <a:xfrm>
            <a:off x="-62750" y="-699583"/>
            <a:ext cx="12312608" cy="1817228"/>
            <a:chOff x="-64970" y="-699745"/>
            <a:chExt cx="12315458" cy="1817649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11929FF1-6E49-C3B3-FFAC-955549FED6A8}"/>
                </a:ext>
              </a:extLst>
            </p:cNvPr>
            <p:cNvGrpSpPr/>
            <p:nvPr/>
          </p:nvGrpSpPr>
          <p:grpSpPr>
            <a:xfrm>
              <a:off x="1" y="365110"/>
              <a:ext cx="12190412" cy="752794"/>
              <a:chOff x="1" y="365110"/>
              <a:chExt cx="12190412" cy="752794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52BD5F5A-A0E4-39BE-3F5B-1969BA6930E2}"/>
                  </a:ext>
                </a:extLst>
              </p:cNvPr>
              <p:cNvSpPr/>
              <p:nvPr/>
            </p:nvSpPr>
            <p:spPr>
              <a:xfrm>
                <a:off x="1" y="1072185"/>
                <a:ext cx="12190412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20">
                <a:extLst>
                  <a:ext uri="{FF2B5EF4-FFF2-40B4-BE49-F238E27FC236}">
                    <a16:creationId xmlns:a16="http://schemas.microsoft.com/office/drawing/2014/main" id="{A0BE874E-23F1-E5B0-CD85-932877A6E91A}"/>
                  </a:ext>
                </a:extLst>
              </p:cNvPr>
              <p:cNvSpPr txBox="1"/>
              <p:nvPr/>
            </p:nvSpPr>
            <p:spPr>
              <a:xfrm>
                <a:off x="1801812" y="365110"/>
                <a:ext cx="85867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999" b="1" dirty="0">
                    <a:solidFill>
                      <a:srgbClr val="00B050"/>
                    </a:solidFill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災情查報通報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AE4905C4-219B-C885-E99B-3B57C4051A68}"/>
                </a:ext>
              </a:extLst>
            </p:cNvPr>
            <p:cNvGrpSpPr/>
            <p:nvPr/>
          </p:nvGrpSpPr>
          <p:grpSpPr>
            <a:xfrm flipH="1">
              <a:off x="-64970" y="-699745"/>
              <a:ext cx="4790708" cy="1091610"/>
              <a:chOff x="1500045" y="-852777"/>
              <a:chExt cx="5851678" cy="1333362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46A533BD-0C94-1228-3966-873556EB4F86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rgbClr val="F472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2FE9B9C0-4627-C987-5A8F-DFD3D4D03532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rgbClr val="F472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F36941E7-1C4D-9917-E6D2-B7C2317C0290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0DA372D2-E8AA-E5DE-BE81-D4A0E3CF0327}"/>
                </a:ext>
              </a:extLst>
            </p:cNvPr>
            <p:cNvGrpSpPr/>
            <p:nvPr/>
          </p:nvGrpSpPr>
          <p:grpSpPr>
            <a:xfrm>
              <a:off x="7459780" y="-699745"/>
              <a:ext cx="4790708" cy="1091610"/>
              <a:chOff x="1500045" y="-852777"/>
              <a:chExt cx="5851678" cy="1333362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CB405124-8239-338E-C80B-E2F9F803F4DA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rgbClr val="F472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BA3DD6B9-0015-E033-A3A3-971290D500E5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rgbClr val="F472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A5D508E2-A817-931C-0224-2159E34EA88D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4" name="object 2">
            <a:extLst>
              <a:ext uri="{FF2B5EF4-FFF2-40B4-BE49-F238E27FC236}">
                <a16:creationId xmlns:a16="http://schemas.microsoft.com/office/drawing/2014/main" id="{4423A4BE-33CF-FD35-B4FE-5AC55A549369}"/>
              </a:ext>
            </a:extLst>
          </p:cNvPr>
          <p:cNvPicPr/>
          <p:nvPr/>
        </p:nvPicPr>
        <p:blipFill>
          <a:blip r:embed="rId3" cstate="print"/>
          <a:srcRect t="46737"/>
          <a:stretch/>
        </p:blipFill>
        <p:spPr>
          <a:xfrm>
            <a:off x="290124" y="1765656"/>
            <a:ext cx="11686417" cy="2935385"/>
          </a:xfrm>
          <a:prstGeom prst="rect">
            <a:avLst/>
          </a:prstGeom>
        </p:spPr>
      </p:pic>
      <p:sp>
        <p:nvSpPr>
          <p:cNvPr id="17" name="文字方塊 16">
            <a:extLst>
              <a:ext uri="{FF2B5EF4-FFF2-40B4-BE49-F238E27FC236}">
                <a16:creationId xmlns:a16="http://schemas.microsoft.com/office/drawing/2014/main" id="{4C0C1635-BD04-2373-56A0-77200FEBC737}"/>
              </a:ext>
            </a:extLst>
          </p:cNvPr>
          <p:cNvSpPr txBox="1"/>
          <p:nvPr/>
        </p:nvSpPr>
        <p:spPr>
          <a:xfrm>
            <a:off x="638944" y="4884805"/>
            <a:ext cx="1091411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dirty="0">
                <a:solidFill>
                  <a:srgbClr val="252525"/>
                </a:solidFill>
              </a:rPr>
              <a:t>為執行災害防救法第三十條所規定之災查報及通報工作，</a:t>
            </a:r>
            <a:r>
              <a:rPr lang="zh-TW" altLang="en-US" sz="2800" b="1" dirty="0">
                <a:solidFill>
                  <a:srgbClr val="FF0000"/>
                </a:solidFill>
              </a:rPr>
              <a:t>於災害發生或有發生之虞時能迅速傳遞災情，俾便掌握災情</a:t>
            </a:r>
            <a:r>
              <a:rPr lang="zh-TW" altLang="en-US" sz="2800" dirty="0">
                <a:solidFill>
                  <a:srgbClr val="252525"/>
                </a:solidFill>
              </a:rPr>
              <a:t>，採取必要之措施，以期減少生命財產損失，特訂定本措施。</a:t>
            </a:r>
          </a:p>
        </p:txBody>
      </p:sp>
    </p:spTree>
    <p:extLst>
      <p:ext uri="{BB962C8B-B14F-4D97-AF65-F5344CB8AC3E}">
        <p14:creationId xmlns:p14="http://schemas.microsoft.com/office/powerpoint/2010/main" val="249496578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C94A4-3F9F-0829-B40D-C72338286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8E15C9B-525A-621C-AEE2-54448AD2DE0B}"/>
              </a:ext>
            </a:extLst>
          </p:cNvPr>
          <p:cNvGrpSpPr/>
          <p:nvPr/>
        </p:nvGrpSpPr>
        <p:grpSpPr>
          <a:xfrm>
            <a:off x="-62750" y="-699583"/>
            <a:ext cx="12312608" cy="1817228"/>
            <a:chOff x="-64970" y="-699745"/>
            <a:chExt cx="12315458" cy="1817649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C3360B61-BF8C-671D-BA88-7CC9A75922A0}"/>
                </a:ext>
              </a:extLst>
            </p:cNvPr>
            <p:cNvGrpSpPr/>
            <p:nvPr/>
          </p:nvGrpSpPr>
          <p:grpSpPr>
            <a:xfrm>
              <a:off x="1" y="365110"/>
              <a:ext cx="12190412" cy="752794"/>
              <a:chOff x="1" y="365110"/>
              <a:chExt cx="12190412" cy="752794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9AD0FA11-095F-AF0D-A623-DB7AAE6A108E}"/>
                  </a:ext>
                </a:extLst>
              </p:cNvPr>
              <p:cNvSpPr/>
              <p:nvPr/>
            </p:nvSpPr>
            <p:spPr>
              <a:xfrm>
                <a:off x="1" y="1072185"/>
                <a:ext cx="12190412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20">
                <a:extLst>
                  <a:ext uri="{FF2B5EF4-FFF2-40B4-BE49-F238E27FC236}">
                    <a16:creationId xmlns:a16="http://schemas.microsoft.com/office/drawing/2014/main" id="{110157B1-9DD1-DF88-F219-C9D7F7B9C007}"/>
                  </a:ext>
                </a:extLst>
              </p:cNvPr>
              <p:cNvSpPr txBox="1"/>
              <p:nvPr/>
            </p:nvSpPr>
            <p:spPr>
              <a:xfrm>
                <a:off x="1801812" y="365110"/>
                <a:ext cx="85867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999" b="1" dirty="0">
                    <a:solidFill>
                      <a:srgbClr val="00B050"/>
                    </a:solidFill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災情查報通報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33514D3-6CC2-3247-EBAA-44954C9478F1}"/>
                </a:ext>
              </a:extLst>
            </p:cNvPr>
            <p:cNvGrpSpPr/>
            <p:nvPr/>
          </p:nvGrpSpPr>
          <p:grpSpPr>
            <a:xfrm flipH="1">
              <a:off x="-64970" y="-699745"/>
              <a:ext cx="4790708" cy="1091610"/>
              <a:chOff x="1500045" y="-852777"/>
              <a:chExt cx="5851678" cy="1333362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32ACAAB5-D441-7265-0950-A058ABC49525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5EA06DB6-4934-4912-2A49-80CB268CD626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A19C71AF-4900-6308-C2A3-243D4EA1AD27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D9447C8E-4A59-344D-DCBA-56C8AFB99947}"/>
                </a:ext>
              </a:extLst>
            </p:cNvPr>
            <p:cNvGrpSpPr/>
            <p:nvPr/>
          </p:nvGrpSpPr>
          <p:grpSpPr>
            <a:xfrm>
              <a:off x="7459780" y="-699745"/>
              <a:ext cx="4790708" cy="1091610"/>
              <a:chOff x="1500045" y="-852777"/>
              <a:chExt cx="5851678" cy="1333362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389F5A86-57FC-EBBE-8E7D-5D4B564BBF55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26B6DF4E-89F5-9992-F9F9-94F9C9E7A957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F947F552-B9BE-D16B-D976-3FA5EACC3D6A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object 2">
            <a:extLst>
              <a:ext uri="{FF2B5EF4-FFF2-40B4-BE49-F238E27FC236}">
                <a16:creationId xmlns:a16="http://schemas.microsoft.com/office/drawing/2014/main" id="{26F7235D-7608-860D-10EA-D71FE1297608}"/>
              </a:ext>
            </a:extLst>
          </p:cNvPr>
          <p:cNvSpPr txBox="1">
            <a:spLocks/>
          </p:cNvSpPr>
          <p:nvPr/>
        </p:nvSpPr>
        <p:spPr>
          <a:xfrm>
            <a:off x="688340" y="1340661"/>
            <a:ext cx="9700061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TW" altLang="en-US" spc="-45" dirty="0"/>
              <a:t>案例：八八風災高雄甲仙鄉小林村滅村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84A0B536-4557-F3E6-86D4-79E3ED1B055F}"/>
              </a:ext>
            </a:extLst>
          </p:cNvPr>
          <p:cNvSpPr txBox="1"/>
          <p:nvPr/>
        </p:nvSpPr>
        <p:spPr>
          <a:xfrm>
            <a:off x="594219" y="2043909"/>
            <a:ext cx="8073275" cy="952184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405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7970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  <a:cs typeface="Microsoft JhengHei"/>
              </a:rPr>
              <a:t>時間：</a:t>
            </a:r>
            <a:r>
              <a:rPr sz="2800" spc="-30" dirty="0">
                <a:solidFill>
                  <a:srgbClr val="006FC0"/>
                </a:solidFill>
                <a:latin typeface="Microsoft JhengHei"/>
                <a:cs typeface="Microsoft JhengHei"/>
              </a:rPr>
              <a:t>2009</a:t>
            </a:r>
            <a:r>
              <a:rPr sz="2800" spc="-40" dirty="0">
                <a:solidFill>
                  <a:srgbClr val="006FC0"/>
                </a:solidFill>
                <a:latin typeface="Microsoft JhengHei"/>
                <a:cs typeface="Microsoft JhengHei"/>
              </a:rPr>
              <a:t>年</a:t>
            </a:r>
            <a:r>
              <a:rPr sz="2800" spc="-30" dirty="0">
                <a:solidFill>
                  <a:srgbClr val="006FC0"/>
                </a:solidFill>
                <a:latin typeface="Microsoft JhengHei"/>
                <a:cs typeface="Microsoft JhengHei"/>
              </a:rPr>
              <a:t>8</a:t>
            </a:r>
            <a:r>
              <a:rPr sz="2800" spc="-40" dirty="0">
                <a:solidFill>
                  <a:srgbClr val="006FC0"/>
                </a:solidFill>
                <a:latin typeface="Microsoft JhengHei"/>
                <a:cs typeface="Microsoft JhengHei"/>
              </a:rPr>
              <a:t>月</a:t>
            </a:r>
            <a:r>
              <a:rPr sz="2800" spc="-25" dirty="0">
                <a:solidFill>
                  <a:srgbClr val="006FC0"/>
                </a:solidFill>
                <a:latin typeface="Microsoft JhengHei"/>
                <a:cs typeface="Microsoft JhengHei"/>
              </a:rPr>
              <a:t>6</a:t>
            </a:r>
            <a:r>
              <a:rPr sz="2800" spc="-40" dirty="0">
                <a:solidFill>
                  <a:srgbClr val="006FC0"/>
                </a:solidFill>
                <a:latin typeface="Microsoft JhengHei"/>
                <a:cs typeface="Microsoft JhengHei"/>
              </a:rPr>
              <a:t>日至</a:t>
            </a:r>
            <a:r>
              <a:rPr sz="2800" spc="-10" dirty="0">
                <a:solidFill>
                  <a:srgbClr val="006FC0"/>
                </a:solidFill>
                <a:latin typeface="Microsoft JhengHei"/>
                <a:cs typeface="Microsoft JhengHei"/>
              </a:rPr>
              <a:t>8</a:t>
            </a:r>
            <a:r>
              <a:rPr sz="2800" spc="-40" dirty="0">
                <a:solidFill>
                  <a:srgbClr val="006FC0"/>
                </a:solidFill>
                <a:latin typeface="Microsoft JhengHei"/>
                <a:cs typeface="Microsoft JhengHei"/>
              </a:rPr>
              <a:t>月</a:t>
            </a:r>
            <a:r>
              <a:rPr sz="2800" spc="-20" dirty="0">
                <a:solidFill>
                  <a:srgbClr val="006FC0"/>
                </a:solidFill>
                <a:latin typeface="Microsoft JhengHei"/>
                <a:cs typeface="Microsoft JhengHei"/>
              </a:rPr>
              <a:t>10</a:t>
            </a:r>
            <a:r>
              <a:rPr sz="2800" spc="-40" dirty="0">
                <a:solidFill>
                  <a:srgbClr val="006FC0"/>
                </a:solidFill>
                <a:latin typeface="Microsoft JhengHei"/>
                <a:cs typeface="Microsoft JhengHei"/>
              </a:rPr>
              <a:t>日莫拉克颱風期間</a:t>
            </a:r>
            <a:endParaRPr sz="2800" dirty="0">
              <a:latin typeface="Microsoft JhengHei"/>
              <a:cs typeface="Microsoft JhengHei"/>
            </a:endParaRPr>
          </a:p>
          <a:p>
            <a:pPr marL="469900" indent="-457200">
              <a:lnSpc>
                <a:spcPct val="100000"/>
              </a:lnSpc>
              <a:spcBef>
                <a:spcPts val="30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7970" algn="l"/>
              </a:tabLst>
            </a:pPr>
            <a:r>
              <a:rPr sz="2800" spc="-35" dirty="0">
                <a:solidFill>
                  <a:srgbClr val="006FC0"/>
                </a:solidFill>
                <a:latin typeface="Microsoft JhengHei"/>
                <a:cs typeface="Microsoft JhengHei"/>
              </a:rPr>
              <a:t>死亡人數：</a:t>
            </a:r>
            <a:r>
              <a:rPr sz="2800" spc="-30" dirty="0">
                <a:solidFill>
                  <a:srgbClr val="FF0000"/>
                </a:solidFill>
                <a:latin typeface="Microsoft JhengHei"/>
                <a:cs typeface="Microsoft JhengHei"/>
              </a:rPr>
              <a:t>681</a:t>
            </a:r>
            <a:r>
              <a:rPr sz="2800" spc="-35" dirty="0">
                <a:solidFill>
                  <a:srgbClr val="FF0000"/>
                </a:solidFill>
                <a:latin typeface="Microsoft JhengHei"/>
                <a:cs typeface="Microsoft JhengHei"/>
              </a:rPr>
              <a:t>人(小林村</a:t>
            </a:r>
            <a:r>
              <a:rPr sz="2800" spc="-20" dirty="0">
                <a:solidFill>
                  <a:srgbClr val="FF0000"/>
                </a:solidFill>
                <a:latin typeface="Microsoft JhengHei"/>
                <a:cs typeface="Microsoft JhengHei"/>
              </a:rPr>
              <a:t>474</a:t>
            </a:r>
            <a:r>
              <a:rPr sz="2800" spc="-45" dirty="0">
                <a:solidFill>
                  <a:srgbClr val="FF0000"/>
                </a:solidFill>
                <a:latin typeface="Microsoft JhengHei"/>
                <a:cs typeface="Microsoft JhengHei"/>
              </a:rPr>
              <a:t>人)</a:t>
            </a:r>
            <a:endParaRPr sz="2800" dirty="0">
              <a:latin typeface="Microsoft JhengHei"/>
              <a:cs typeface="Microsoft JhengHei"/>
            </a:endParaRPr>
          </a:p>
        </p:txBody>
      </p:sp>
      <p:pic>
        <p:nvPicPr>
          <p:cNvPr id="18" name="object 4">
            <a:extLst>
              <a:ext uri="{FF2B5EF4-FFF2-40B4-BE49-F238E27FC236}">
                <a16:creationId xmlns:a16="http://schemas.microsoft.com/office/drawing/2014/main" id="{821650A1-B7DA-9BEF-64A0-96063923D9B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63195" y="3222006"/>
            <a:ext cx="5402580" cy="3511296"/>
          </a:xfrm>
          <a:prstGeom prst="rect">
            <a:avLst/>
          </a:prstGeom>
        </p:spPr>
      </p:pic>
      <p:pic>
        <p:nvPicPr>
          <p:cNvPr id="19" name="object 5">
            <a:extLst>
              <a:ext uri="{FF2B5EF4-FFF2-40B4-BE49-F238E27FC236}">
                <a16:creationId xmlns:a16="http://schemas.microsoft.com/office/drawing/2014/main" id="{56214D2F-FF7B-8874-F928-EC44C278B76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3058" y="3205241"/>
            <a:ext cx="5256276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82952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C94A4-3F9F-0829-B40D-C72338286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8E15C9B-525A-621C-AEE2-54448AD2DE0B}"/>
              </a:ext>
            </a:extLst>
          </p:cNvPr>
          <p:cNvGrpSpPr/>
          <p:nvPr/>
        </p:nvGrpSpPr>
        <p:grpSpPr>
          <a:xfrm>
            <a:off x="-62750" y="-699583"/>
            <a:ext cx="12312608" cy="1817228"/>
            <a:chOff x="-64970" y="-699745"/>
            <a:chExt cx="12315458" cy="1817649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C3360B61-BF8C-671D-BA88-7CC9A75922A0}"/>
                </a:ext>
              </a:extLst>
            </p:cNvPr>
            <p:cNvGrpSpPr/>
            <p:nvPr/>
          </p:nvGrpSpPr>
          <p:grpSpPr>
            <a:xfrm>
              <a:off x="1" y="365110"/>
              <a:ext cx="12190412" cy="752794"/>
              <a:chOff x="1" y="365110"/>
              <a:chExt cx="12190412" cy="752794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9AD0FA11-095F-AF0D-A623-DB7AAE6A108E}"/>
                  </a:ext>
                </a:extLst>
              </p:cNvPr>
              <p:cNvSpPr/>
              <p:nvPr/>
            </p:nvSpPr>
            <p:spPr>
              <a:xfrm>
                <a:off x="1" y="1072185"/>
                <a:ext cx="12190412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20">
                <a:extLst>
                  <a:ext uri="{FF2B5EF4-FFF2-40B4-BE49-F238E27FC236}">
                    <a16:creationId xmlns:a16="http://schemas.microsoft.com/office/drawing/2014/main" id="{110157B1-9DD1-DF88-F219-C9D7F7B9C007}"/>
                  </a:ext>
                </a:extLst>
              </p:cNvPr>
              <p:cNvSpPr txBox="1"/>
              <p:nvPr/>
            </p:nvSpPr>
            <p:spPr>
              <a:xfrm>
                <a:off x="1801812" y="365110"/>
                <a:ext cx="85867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999" b="1" dirty="0">
                    <a:solidFill>
                      <a:srgbClr val="00B050"/>
                    </a:solidFill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災情查報通報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33514D3-6CC2-3247-EBAA-44954C9478F1}"/>
                </a:ext>
              </a:extLst>
            </p:cNvPr>
            <p:cNvGrpSpPr/>
            <p:nvPr/>
          </p:nvGrpSpPr>
          <p:grpSpPr>
            <a:xfrm flipH="1">
              <a:off x="-64970" y="-699745"/>
              <a:ext cx="4790708" cy="1091610"/>
              <a:chOff x="1500045" y="-852777"/>
              <a:chExt cx="5851678" cy="1333362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32ACAAB5-D441-7265-0950-A058ABC49525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5EA06DB6-4934-4912-2A49-80CB268CD626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A19C71AF-4900-6308-C2A3-243D4EA1AD27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D9447C8E-4A59-344D-DCBA-56C8AFB99947}"/>
                </a:ext>
              </a:extLst>
            </p:cNvPr>
            <p:cNvGrpSpPr/>
            <p:nvPr/>
          </p:nvGrpSpPr>
          <p:grpSpPr>
            <a:xfrm>
              <a:off x="7459780" y="-699745"/>
              <a:ext cx="4790708" cy="1091610"/>
              <a:chOff x="1500045" y="-852777"/>
              <a:chExt cx="5851678" cy="1333362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389F5A86-57FC-EBBE-8E7D-5D4B564BBF55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26B6DF4E-89F5-9992-F9F9-94F9C9E7A957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F947F552-B9BE-D16B-D976-3FA5EACC3D6A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20" name="object 2">
            <a:extLst>
              <a:ext uri="{FF2B5EF4-FFF2-40B4-BE49-F238E27FC236}">
                <a16:creationId xmlns:a16="http://schemas.microsoft.com/office/drawing/2014/main" id="{1C67B38B-B86E-F9EC-EE98-6BA5B181F9D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2005" y="1214751"/>
            <a:ext cx="11422380" cy="552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31975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C94A4-3F9F-0829-B40D-C72338286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8E15C9B-525A-621C-AEE2-54448AD2DE0B}"/>
              </a:ext>
            </a:extLst>
          </p:cNvPr>
          <p:cNvGrpSpPr/>
          <p:nvPr/>
        </p:nvGrpSpPr>
        <p:grpSpPr>
          <a:xfrm>
            <a:off x="-62750" y="-699583"/>
            <a:ext cx="12312608" cy="1817228"/>
            <a:chOff x="-64970" y="-699745"/>
            <a:chExt cx="12315458" cy="1817649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C3360B61-BF8C-671D-BA88-7CC9A75922A0}"/>
                </a:ext>
              </a:extLst>
            </p:cNvPr>
            <p:cNvGrpSpPr/>
            <p:nvPr/>
          </p:nvGrpSpPr>
          <p:grpSpPr>
            <a:xfrm>
              <a:off x="1" y="365110"/>
              <a:ext cx="12190412" cy="752794"/>
              <a:chOff x="1" y="365110"/>
              <a:chExt cx="12190412" cy="752794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9AD0FA11-095F-AF0D-A623-DB7AAE6A108E}"/>
                  </a:ext>
                </a:extLst>
              </p:cNvPr>
              <p:cNvSpPr/>
              <p:nvPr/>
            </p:nvSpPr>
            <p:spPr>
              <a:xfrm>
                <a:off x="1" y="1072185"/>
                <a:ext cx="12190412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20">
                <a:extLst>
                  <a:ext uri="{FF2B5EF4-FFF2-40B4-BE49-F238E27FC236}">
                    <a16:creationId xmlns:a16="http://schemas.microsoft.com/office/drawing/2014/main" id="{110157B1-9DD1-DF88-F219-C9D7F7B9C007}"/>
                  </a:ext>
                </a:extLst>
              </p:cNvPr>
              <p:cNvSpPr txBox="1"/>
              <p:nvPr/>
            </p:nvSpPr>
            <p:spPr>
              <a:xfrm>
                <a:off x="1801812" y="365110"/>
                <a:ext cx="85867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999" b="1" dirty="0">
                    <a:solidFill>
                      <a:srgbClr val="00B050"/>
                    </a:solidFill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災情查報通報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33514D3-6CC2-3247-EBAA-44954C9478F1}"/>
                </a:ext>
              </a:extLst>
            </p:cNvPr>
            <p:cNvGrpSpPr/>
            <p:nvPr/>
          </p:nvGrpSpPr>
          <p:grpSpPr>
            <a:xfrm flipH="1">
              <a:off x="-64970" y="-699745"/>
              <a:ext cx="4790708" cy="1091610"/>
              <a:chOff x="1500045" y="-852777"/>
              <a:chExt cx="5851678" cy="1333362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32ACAAB5-D441-7265-0950-A058ABC49525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5EA06DB6-4934-4912-2A49-80CB268CD626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A19C71AF-4900-6308-C2A3-243D4EA1AD27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D9447C8E-4A59-344D-DCBA-56C8AFB99947}"/>
                </a:ext>
              </a:extLst>
            </p:cNvPr>
            <p:cNvGrpSpPr/>
            <p:nvPr/>
          </p:nvGrpSpPr>
          <p:grpSpPr>
            <a:xfrm>
              <a:off x="7459780" y="-699745"/>
              <a:ext cx="4790708" cy="1091610"/>
              <a:chOff x="1500045" y="-852777"/>
              <a:chExt cx="5851678" cy="1333362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389F5A86-57FC-EBBE-8E7D-5D4B564BBF55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26B6DF4E-89F5-9992-F9F9-94F9C9E7A957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F947F552-B9BE-D16B-D976-3FA5EACC3D6A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3" name="object 2">
            <a:extLst>
              <a:ext uri="{FF2B5EF4-FFF2-40B4-BE49-F238E27FC236}">
                <a16:creationId xmlns:a16="http://schemas.microsoft.com/office/drawing/2014/main" id="{3FA9A063-FCC9-283F-1EDD-74CDC2A7A90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92974" y="1322338"/>
            <a:ext cx="7311402" cy="5290148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DE3B414C-14B6-F4E0-F413-3A2C41571995}"/>
              </a:ext>
            </a:extLst>
          </p:cNvPr>
          <p:cNvSpPr/>
          <p:nvPr/>
        </p:nvSpPr>
        <p:spPr>
          <a:xfrm>
            <a:off x="4673475" y="5221705"/>
            <a:ext cx="1863683" cy="109487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object 4">
            <a:extLst>
              <a:ext uri="{FF2B5EF4-FFF2-40B4-BE49-F238E27FC236}">
                <a16:creationId xmlns:a16="http://schemas.microsoft.com/office/drawing/2014/main" id="{532D4DD4-BC32-6D53-D223-5524D50CF33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2911" t="13639" r="50000" b="11413"/>
          <a:stretch/>
        </p:blipFill>
        <p:spPr>
          <a:xfrm>
            <a:off x="366602" y="2662315"/>
            <a:ext cx="4208316" cy="292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325452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18106-8140-8262-685F-59B314693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36D6E42-8D19-B6ED-6562-8C64EFC00CE8}"/>
              </a:ext>
            </a:extLst>
          </p:cNvPr>
          <p:cNvGrpSpPr/>
          <p:nvPr/>
        </p:nvGrpSpPr>
        <p:grpSpPr>
          <a:xfrm>
            <a:off x="-62750" y="-699583"/>
            <a:ext cx="12312608" cy="1817228"/>
            <a:chOff x="-64970" y="-699745"/>
            <a:chExt cx="12315458" cy="1817649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0702C9D4-C300-BC92-54FC-BC42941CE206}"/>
                </a:ext>
              </a:extLst>
            </p:cNvPr>
            <p:cNvGrpSpPr/>
            <p:nvPr/>
          </p:nvGrpSpPr>
          <p:grpSpPr>
            <a:xfrm>
              <a:off x="1" y="365110"/>
              <a:ext cx="12190412" cy="752794"/>
              <a:chOff x="1" y="365110"/>
              <a:chExt cx="12190412" cy="752794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FFC18153-30E5-7C8C-6099-B965F0449850}"/>
                  </a:ext>
                </a:extLst>
              </p:cNvPr>
              <p:cNvSpPr/>
              <p:nvPr/>
            </p:nvSpPr>
            <p:spPr>
              <a:xfrm>
                <a:off x="1" y="1072185"/>
                <a:ext cx="12190412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20">
                <a:extLst>
                  <a:ext uri="{FF2B5EF4-FFF2-40B4-BE49-F238E27FC236}">
                    <a16:creationId xmlns:a16="http://schemas.microsoft.com/office/drawing/2014/main" id="{301B22B4-6CD4-29EB-9370-A2AF3239869F}"/>
                  </a:ext>
                </a:extLst>
              </p:cNvPr>
              <p:cNvSpPr txBox="1"/>
              <p:nvPr/>
            </p:nvSpPr>
            <p:spPr>
              <a:xfrm>
                <a:off x="1801812" y="365110"/>
                <a:ext cx="85867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999" b="1" dirty="0">
                    <a:solidFill>
                      <a:srgbClr val="00B050"/>
                    </a:solidFill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災情查報通報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E5A384CA-5C84-4E45-606D-CEDEAD40EDEE}"/>
                </a:ext>
              </a:extLst>
            </p:cNvPr>
            <p:cNvGrpSpPr/>
            <p:nvPr/>
          </p:nvGrpSpPr>
          <p:grpSpPr>
            <a:xfrm flipH="1">
              <a:off x="-64970" y="-699745"/>
              <a:ext cx="4790708" cy="1091610"/>
              <a:chOff x="1500045" y="-852777"/>
              <a:chExt cx="5851678" cy="1333362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E9079DFE-B0C2-94A2-AA20-A701564DC021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CAE69211-4287-5038-84C4-E646058057B6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F0537271-585F-22D5-C73D-355A131BA407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94B90696-41AE-A631-F3F5-4D53ED030CAB}"/>
                </a:ext>
              </a:extLst>
            </p:cNvPr>
            <p:cNvGrpSpPr/>
            <p:nvPr/>
          </p:nvGrpSpPr>
          <p:grpSpPr>
            <a:xfrm>
              <a:off x="7459780" y="-699745"/>
              <a:ext cx="4790708" cy="1091610"/>
              <a:chOff x="1500045" y="-852777"/>
              <a:chExt cx="5851678" cy="1333362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81BC6F08-97A3-2AEC-2D83-28D5A016BB6B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9F753DEC-B923-D4D8-60E9-525EFD36EBAA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D280D2EC-A0EC-C1EA-2E71-A8C3DEC73DA2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" name="object 2">
            <a:extLst>
              <a:ext uri="{FF2B5EF4-FFF2-40B4-BE49-F238E27FC236}">
                <a16:creationId xmlns:a16="http://schemas.microsoft.com/office/drawing/2014/main" id="{40CA8E74-CD46-7854-1AAF-73A42369AB57}"/>
              </a:ext>
            </a:extLst>
          </p:cNvPr>
          <p:cNvSpPr txBox="1">
            <a:spLocks/>
          </p:cNvSpPr>
          <p:nvPr/>
        </p:nvSpPr>
        <p:spPr>
          <a:xfrm>
            <a:off x="688339" y="1345133"/>
            <a:ext cx="10683471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TW" altLang="en-US" b="1" spc="-45" dirty="0"/>
              <a:t>本縣常見及可能發生需災情查報之重大災害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74C25C87-D9CF-1F96-7902-5526022C640E}"/>
              </a:ext>
            </a:extLst>
          </p:cNvPr>
          <p:cNvSpPr txBox="1"/>
          <p:nvPr/>
        </p:nvSpPr>
        <p:spPr>
          <a:xfrm>
            <a:off x="252606" y="2830627"/>
            <a:ext cx="2439794" cy="32746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indent="-457200">
              <a:spcBef>
                <a:spcPts val="396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7970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颱風</a:t>
            </a:r>
          </a:p>
          <a:p>
            <a:pPr marL="469900" indent="-457200">
              <a:spcBef>
                <a:spcPts val="396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7970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大雨</a:t>
            </a:r>
          </a:p>
          <a:p>
            <a:pPr marL="469900" indent="-457200">
              <a:spcBef>
                <a:spcPts val="396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7970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海、空難</a:t>
            </a:r>
          </a:p>
          <a:p>
            <a:pPr marL="469900" indent="-457200">
              <a:spcBef>
                <a:spcPts val="396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7970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地震、海嘯</a:t>
            </a:r>
          </a:p>
        </p:txBody>
      </p:sp>
    </p:spTree>
    <p:extLst>
      <p:ext uri="{BB962C8B-B14F-4D97-AF65-F5344CB8AC3E}">
        <p14:creationId xmlns:p14="http://schemas.microsoft.com/office/powerpoint/2010/main" val="335962222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A07CB-8244-A463-FD7E-E975204F1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4D0B8B09-8196-0A28-5175-5B490A7F7847}"/>
              </a:ext>
            </a:extLst>
          </p:cNvPr>
          <p:cNvGrpSpPr/>
          <p:nvPr/>
        </p:nvGrpSpPr>
        <p:grpSpPr>
          <a:xfrm>
            <a:off x="-62750" y="-699583"/>
            <a:ext cx="12312608" cy="1817228"/>
            <a:chOff x="-64970" y="-699745"/>
            <a:chExt cx="12315458" cy="1817649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F995EEE8-A461-12E7-8E6B-4FFA77F9FD02}"/>
                </a:ext>
              </a:extLst>
            </p:cNvPr>
            <p:cNvGrpSpPr/>
            <p:nvPr/>
          </p:nvGrpSpPr>
          <p:grpSpPr>
            <a:xfrm>
              <a:off x="1" y="365110"/>
              <a:ext cx="12190412" cy="752794"/>
              <a:chOff x="1" y="365110"/>
              <a:chExt cx="12190412" cy="752794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53D20D2A-685B-2F4E-6BF7-C584DC7F1DBB}"/>
                  </a:ext>
                </a:extLst>
              </p:cNvPr>
              <p:cNvSpPr/>
              <p:nvPr/>
            </p:nvSpPr>
            <p:spPr>
              <a:xfrm>
                <a:off x="1" y="1072185"/>
                <a:ext cx="12190412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20">
                <a:extLst>
                  <a:ext uri="{FF2B5EF4-FFF2-40B4-BE49-F238E27FC236}">
                    <a16:creationId xmlns:a16="http://schemas.microsoft.com/office/drawing/2014/main" id="{08186095-8130-3ABD-1AF3-690F7A81133F}"/>
                  </a:ext>
                </a:extLst>
              </p:cNvPr>
              <p:cNvSpPr txBox="1"/>
              <p:nvPr/>
            </p:nvSpPr>
            <p:spPr>
              <a:xfrm>
                <a:off x="1801812" y="365110"/>
                <a:ext cx="85867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999" b="1" dirty="0">
                    <a:solidFill>
                      <a:srgbClr val="00B050"/>
                    </a:solidFill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災情查報通報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D59CA10C-60FC-AA35-A3A4-C27CAABBC236}"/>
                </a:ext>
              </a:extLst>
            </p:cNvPr>
            <p:cNvGrpSpPr/>
            <p:nvPr/>
          </p:nvGrpSpPr>
          <p:grpSpPr>
            <a:xfrm flipH="1">
              <a:off x="-64970" y="-699745"/>
              <a:ext cx="4790708" cy="1091610"/>
              <a:chOff x="1500045" y="-852777"/>
              <a:chExt cx="5851678" cy="1333362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D86097E3-6C2E-6B60-4C05-83DD5FFF8D6D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198FB54B-5BB0-49CB-D5AB-2D36AC3BEDE7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4BCD1CE7-1E5F-1D65-9849-6EA89867E9AE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8983BE04-4D78-5D9C-BA7A-A905115CBCD2}"/>
                </a:ext>
              </a:extLst>
            </p:cNvPr>
            <p:cNvGrpSpPr/>
            <p:nvPr/>
          </p:nvGrpSpPr>
          <p:grpSpPr>
            <a:xfrm>
              <a:off x="7459780" y="-699745"/>
              <a:ext cx="4790708" cy="1091610"/>
              <a:chOff x="1500045" y="-852777"/>
              <a:chExt cx="5851678" cy="1333362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37739B4F-449E-A659-5E03-81C7D4E08FC6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B78E89CF-5621-15FB-FD77-0750A0CE2E02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68EC81DA-2E8F-1874-8706-6D69B3915749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" name="object 2">
            <a:extLst>
              <a:ext uri="{FF2B5EF4-FFF2-40B4-BE49-F238E27FC236}">
                <a16:creationId xmlns:a16="http://schemas.microsoft.com/office/drawing/2014/main" id="{9C393A50-F790-BA39-1A34-976E37468A63}"/>
              </a:ext>
            </a:extLst>
          </p:cNvPr>
          <p:cNvSpPr txBox="1">
            <a:spLocks/>
          </p:cNvSpPr>
          <p:nvPr/>
        </p:nvSpPr>
        <p:spPr>
          <a:xfrm>
            <a:off x="688339" y="1345133"/>
            <a:ext cx="10683471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TW" altLang="en-US" b="1" spc="-45" dirty="0"/>
              <a:t>本縣常見及可能發生需災情查報之重大災害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FA12F8B3-3A9A-C15D-BBA3-E979B1452F6A}"/>
              </a:ext>
            </a:extLst>
          </p:cNvPr>
          <p:cNvSpPr txBox="1"/>
          <p:nvPr/>
        </p:nvSpPr>
        <p:spPr>
          <a:xfrm>
            <a:off x="252606" y="2830627"/>
            <a:ext cx="2439794" cy="32746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indent="-457200">
              <a:spcBef>
                <a:spcPts val="396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7970" algn="l"/>
              </a:tabLst>
            </a:pPr>
            <a:r>
              <a:rPr sz="2800" b="1" spc="-40" dirty="0">
                <a:solidFill>
                  <a:srgbClr val="FF0000"/>
                </a:solidFill>
                <a:latin typeface="Microsoft JhengHei"/>
              </a:rPr>
              <a:t>颱風</a:t>
            </a:r>
          </a:p>
          <a:p>
            <a:pPr marL="469900" indent="-457200">
              <a:spcBef>
                <a:spcPts val="396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7970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大雨</a:t>
            </a:r>
          </a:p>
          <a:p>
            <a:pPr marL="469900" indent="-457200">
              <a:spcBef>
                <a:spcPts val="396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7970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海、空難</a:t>
            </a:r>
          </a:p>
          <a:p>
            <a:pPr marL="469900" indent="-457200">
              <a:spcBef>
                <a:spcPts val="396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7970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地震、海嘯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4904963F-6432-6B8C-37F7-D79454B4D116}"/>
              </a:ext>
            </a:extLst>
          </p:cNvPr>
          <p:cNvSpPr txBox="1"/>
          <p:nvPr/>
        </p:nvSpPr>
        <p:spPr>
          <a:xfrm>
            <a:off x="2740698" y="2730279"/>
            <a:ext cx="7749502" cy="34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indent="-344170">
              <a:lnSpc>
                <a:spcPct val="100000"/>
              </a:lnSpc>
              <a:spcBef>
                <a:spcPts val="100"/>
              </a:spcBef>
              <a:buClr>
                <a:srgbClr val="297C52"/>
              </a:buClr>
              <a:buSzPct val="97222"/>
              <a:buFont typeface="Wingdings"/>
              <a:buChar char=""/>
              <a:tabLst>
                <a:tab pos="353695" algn="l"/>
              </a:tabLst>
            </a:pPr>
            <a:r>
              <a:rPr lang="zh-TW" altLang="en-US" sz="3600" spc="-15" dirty="0">
                <a:solidFill>
                  <a:srgbClr val="006FC0"/>
                </a:solidFill>
                <a:latin typeface="Microsoft JhengHei"/>
                <a:cs typeface="Microsoft JhengHei"/>
              </a:rPr>
              <a:t>災害查報要領</a:t>
            </a:r>
            <a:endParaRPr lang="en-US" altLang="zh-TW" sz="3600" spc="-15" dirty="0">
              <a:solidFill>
                <a:srgbClr val="006FC0"/>
              </a:solidFill>
              <a:latin typeface="Microsoft JhengHei"/>
              <a:cs typeface="Microsoft JhengHei"/>
            </a:endParaRPr>
          </a:p>
          <a:p>
            <a:pPr marL="768985" lvl="1" indent="-299720">
              <a:spcBef>
                <a:spcPts val="915"/>
              </a:spcBef>
              <a:buClr>
                <a:srgbClr val="297C52"/>
              </a:buClr>
              <a:buSzPct val="95833"/>
              <a:buFont typeface="Wingdings"/>
              <a:buChar char=""/>
              <a:tabLst>
                <a:tab pos="311785" algn="l"/>
              </a:tabLst>
            </a:pPr>
            <a:r>
              <a:rPr sz="2400" spc="-5" dirty="0" err="1">
                <a:solidFill>
                  <a:srgbClr val="C00000"/>
                </a:solidFill>
                <a:latin typeface="Microsoft JhengHei"/>
              </a:rPr>
              <a:t>房屋、建築物倒塌或嚴重受損</a:t>
            </a:r>
            <a:endParaRPr sz="2400" spc="-5" dirty="0">
              <a:solidFill>
                <a:srgbClr val="C00000"/>
              </a:solidFill>
              <a:latin typeface="Microsoft JhengHei"/>
            </a:endParaRPr>
          </a:p>
          <a:p>
            <a:pPr marL="768985" lvl="1" indent="-299720">
              <a:spcBef>
                <a:spcPts val="915"/>
              </a:spcBef>
              <a:buClr>
                <a:srgbClr val="297C52"/>
              </a:buClr>
              <a:buSzPct val="95833"/>
              <a:buFont typeface="Wingdings"/>
              <a:buChar char=""/>
              <a:tabLst>
                <a:tab pos="311785" algn="l"/>
              </a:tabLst>
            </a:pPr>
            <a:r>
              <a:rPr sz="2400" spc="-5" dirty="0">
                <a:solidFill>
                  <a:srgbClr val="C00000"/>
                </a:solidFill>
                <a:latin typeface="Microsoft JhengHei"/>
              </a:rPr>
              <a:t>民眾受傷、死亡、受困、撤離等等</a:t>
            </a:r>
          </a:p>
          <a:p>
            <a:pPr marL="768985" lvl="1" indent="-299720">
              <a:spcBef>
                <a:spcPts val="915"/>
              </a:spcBef>
              <a:buClr>
                <a:srgbClr val="297C52"/>
              </a:buClr>
              <a:buSzPct val="95833"/>
              <a:buFont typeface="Wingdings"/>
              <a:buChar char=""/>
              <a:tabLst>
                <a:tab pos="311785" algn="l"/>
              </a:tabLst>
            </a:pPr>
            <a:r>
              <a:rPr sz="2400" spc="-5" dirty="0">
                <a:solidFill>
                  <a:srgbClr val="C00000"/>
                </a:solidFill>
                <a:latin typeface="Microsoft JhengHei"/>
              </a:rPr>
              <a:t>淹水(大面積或阻礙交通等)</a:t>
            </a:r>
          </a:p>
          <a:p>
            <a:pPr marL="769620" lvl="1" indent="-300355">
              <a:spcBef>
                <a:spcPts val="925"/>
              </a:spcBef>
              <a:buClr>
                <a:srgbClr val="297C52"/>
              </a:buClr>
              <a:buSzPct val="95833"/>
              <a:buFont typeface="Wingdings"/>
              <a:buChar char=""/>
              <a:tabLst>
                <a:tab pos="312420" algn="l"/>
              </a:tabLst>
            </a:pPr>
            <a:r>
              <a:rPr sz="2400" spc="-5" dirty="0">
                <a:solidFill>
                  <a:srgbClr val="C00000"/>
                </a:solidFill>
                <a:latin typeface="Microsoft JhengHei"/>
              </a:rPr>
              <a:t>道路中斷、橋樑受損</a:t>
            </a:r>
          </a:p>
          <a:p>
            <a:pPr marL="768985" lvl="1" indent="-299720">
              <a:spcBef>
                <a:spcPts val="910"/>
              </a:spcBef>
              <a:buClr>
                <a:srgbClr val="297C52"/>
              </a:buClr>
              <a:buSzPct val="95833"/>
              <a:buFont typeface="Wingdings"/>
              <a:buChar char=""/>
              <a:tabLst>
                <a:tab pos="311785" algn="l"/>
              </a:tabLst>
            </a:pPr>
            <a:r>
              <a:rPr sz="2400" spc="-5" dirty="0">
                <a:solidFill>
                  <a:srgbClr val="C00000"/>
                </a:solidFill>
                <a:latin typeface="Microsoft JhengHei"/>
              </a:rPr>
              <a:t>路樹、交通號誌、路燈等傾倒(妨礙交通或造成災害)</a:t>
            </a:r>
          </a:p>
          <a:p>
            <a:pPr marL="769620" lvl="1" indent="-300355">
              <a:spcBef>
                <a:spcPts val="925"/>
              </a:spcBef>
              <a:buClr>
                <a:srgbClr val="297C52"/>
              </a:buClr>
              <a:buSzPct val="95833"/>
              <a:buFont typeface="Wingdings"/>
              <a:buChar char=""/>
              <a:tabLst>
                <a:tab pos="312420" algn="l"/>
              </a:tabLst>
            </a:pPr>
            <a:r>
              <a:rPr sz="2400" spc="-5" dirty="0">
                <a:solidFill>
                  <a:srgbClr val="C00000"/>
                </a:solidFill>
                <a:latin typeface="Microsoft JhengHei"/>
              </a:rPr>
              <a:t>船隻沉沒</a:t>
            </a:r>
          </a:p>
        </p:txBody>
      </p:sp>
    </p:spTree>
    <p:extLst>
      <p:ext uri="{BB962C8B-B14F-4D97-AF65-F5344CB8AC3E}">
        <p14:creationId xmlns:p14="http://schemas.microsoft.com/office/powerpoint/2010/main" val="3670651310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CE800-4C78-FC72-5F8C-9DA181AB5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FD0FED9-296C-A6E8-C018-1D0EF209CB75}"/>
              </a:ext>
            </a:extLst>
          </p:cNvPr>
          <p:cNvGrpSpPr/>
          <p:nvPr/>
        </p:nvGrpSpPr>
        <p:grpSpPr>
          <a:xfrm>
            <a:off x="-62750" y="-699583"/>
            <a:ext cx="12312608" cy="1817228"/>
            <a:chOff x="-64970" y="-699745"/>
            <a:chExt cx="12315458" cy="1817649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5B3109A6-8CA9-9C47-6892-7060220162C7}"/>
                </a:ext>
              </a:extLst>
            </p:cNvPr>
            <p:cNvGrpSpPr/>
            <p:nvPr/>
          </p:nvGrpSpPr>
          <p:grpSpPr>
            <a:xfrm>
              <a:off x="1" y="365110"/>
              <a:ext cx="12190412" cy="752794"/>
              <a:chOff x="1" y="365110"/>
              <a:chExt cx="12190412" cy="752794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D7503757-A902-D277-6C96-3B9721108F90}"/>
                  </a:ext>
                </a:extLst>
              </p:cNvPr>
              <p:cNvSpPr/>
              <p:nvPr/>
            </p:nvSpPr>
            <p:spPr>
              <a:xfrm>
                <a:off x="1" y="1072185"/>
                <a:ext cx="12190412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20">
                <a:extLst>
                  <a:ext uri="{FF2B5EF4-FFF2-40B4-BE49-F238E27FC236}">
                    <a16:creationId xmlns:a16="http://schemas.microsoft.com/office/drawing/2014/main" id="{6BA3A4B9-B531-908E-238F-37A09F065BB1}"/>
                  </a:ext>
                </a:extLst>
              </p:cNvPr>
              <p:cNvSpPr txBox="1"/>
              <p:nvPr/>
            </p:nvSpPr>
            <p:spPr>
              <a:xfrm>
                <a:off x="1801812" y="365110"/>
                <a:ext cx="85867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999" b="1" dirty="0">
                    <a:solidFill>
                      <a:srgbClr val="00B050"/>
                    </a:solidFill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災情查報通報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980683A1-8529-CA5F-CFC8-214426415691}"/>
                </a:ext>
              </a:extLst>
            </p:cNvPr>
            <p:cNvGrpSpPr/>
            <p:nvPr/>
          </p:nvGrpSpPr>
          <p:grpSpPr>
            <a:xfrm flipH="1">
              <a:off x="-64970" y="-699745"/>
              <a:ext cx="4790708" cy="1091610"/>
              <a:chOff x="1500045" y="-852777"/>
              <a:chExt cx="5851678" cy="1333362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96DE56CB-7CE6-FF30-8477-E467353394CE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5EF25BE8-E143-AE00-51B1-97545F9190B7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8F1D0416-AD45-649E-10E5-3DF7415F892D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4AAFB009-0228-1C03-CA5E-00CFC6795DC9}"/>
                </a:ext>
              </a:extLst>
            </p:cNvPr>
            <p:cNvGrpSpPr/>
            <p:nvPr/>
          </p:nvGrpSpPr>
          <p:grpSpPr>
            <a:xfrm>
              <a:off x="7459780" y="-699745"/>
              <a:ext cx="4790708" cy="1091610"/>
              <a:chOff x="1500045" y="-852777"/>
              <a:chExt cx="5851678" cy="1333362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FADA72D6-89AA-7B97-84F8-9B647AAA67A6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E30A7574-591B-9CE6-DF06-315DDABACE13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2D11F19E-44BC-B4E6-0B51-617707EC459A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" name="object 2">
            <a:extLst>
              <a:ext uri="{FF2B5EF4-FFF2-40B4-BE49-F238E27FC236}">
                <a16:creationId xmlns:a16="http://schemas.microsoft.com/office/drawing/2014/main" id="{2095D535-6D64-51AC-6EB5-21696C5A1E74}"/>
              </a:ext>
            </a:extLst>
          </p:cNvPr>
          <p:cNvSpPr txBox="1">
            <a:spLocks/>
          </p:cNvSpPr>
          <p:nvPr/>
        </p:nvSpPr>
        <p:spPr>
          <a:xfrm>
            <a:off x="688339" y="1345133"/>
            <a:ext cx="10683471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TW" altLang="en-US" b="1" spc="-45" dirty="0"/>
              <a:t>本縣常見及可能發生需災情查報之重大災害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4C4D0E91-276B-052B-4A9F-D09E5AB830BD}"/>
              </a:ext>
            </a:extLst>
          </p:cNvPr>
          <p:cNvSpPr txBox="1"/>
          <p:nvPr/>
        </p:nvSpPr>
        <p:spPr>
          <a:xfrm>
            <a:off x="252606" y="2830627"/>
            <a:ext cx="2439794" cy="32746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indent="-457200">
              <a:spcBef>
                <a:spcPts val="396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7970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颱風</a:t>
            </a:r>
          </a:p>
          <a:p>
            <a:pPr marL="469900" indent="-457200">
              <a:spcBef>
                <a:spcPts val="396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7970" algn="l"/>
              </a:tabLst>
            </a:pPr>
            <a:r>
              <a:rPr sz="2800" b="1" spc="-40" dirty="0">
                <a:solidFill>
                  <a:srgbClr val="FF0000"/>
                </a:solidFill>
                <a:latin typeface="Microsoft JhengHei"/>
              </a:rPr>
              <a:t>大雨</a:t>
            </a:r>
          </a:p>
          <a:p>
            <a:pPr marL="469900" indent="-457200">
              <a:spcBef>
                <a:spcPts val="396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7970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海、空難</a:t>
            </a:r>
          </a:p>
          <a:p>
            <a:pPr marL="469900" indent="-457200">
              <a:spcBef>
                <a:spcPts val="396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7970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地震、海嘯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21EF39DA-E734-14F2-F23E-F8A66ABE1641}"/>
              </a:ext>
            </a:extLst>
          </p:cNvPr>
          <p:cNvSpPr txBox="1"/>
          <p:nvPr/>
        </p:nvSpPr>
        <p:spPr>
          <a:xfrm>
            <a:off x="2740698" y="2730279"/>
            <a:ext cx="7227570" cy="20210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indent="-344170">
              <a:lnSpc>
                <a:spcPct val="100000"/>
              </a:lnSpc>
              <a:spcBef>
                <a:spcPts val="100"/>
              </a:spcBef>
              <a:buClr>
                <a:srgbClr val="297C52"/>
              </a:buClr>
              <a:buSzPct val="97222"/>
              <a:buFont typeface="Wingdings"/>
              <a:buChar char=""/>
              <a:tabLst>
                <a:tab pos="353695" algn="l"/>
              </a:tabLst>
            </a:pPr>
            <a:r>
              <a:rPr lang="zh-TW" altLang="en-US" sz="3600" spc="-15" dirty="0">
                <a:solidFill>
                  <a:srgbClr val="006FC0"/>
                </a:solidFill>
                <a:latin typeface="Microsoft JhengHei"/>
                <a:cs typeface="Microsoft JhengHei"/>
              </a:rPr>
              <a:t>災害查報要領</a:t>
            </a:r>
            <a:endParaRPr lang="en-US" altLang="zh-TW" sz="3600" spc="-15" dirty="0">
              <a:solidFill>
                <a:srgbClr val="006FC0"/>
              </a:solidFill>
              <a:latin typeface="Microsoft JhengHei"/>
              <a:cs typeface="Microsoft JhengHei"/>
            </a:endParaRPr>
          </a:p>
          <a:p>
            <a:pPr marL="768985" lvl="1" indent="-299720">
              <a:spcBef>
                <a:spcPts val="915"/>
              </a:spcBef>
              <a:buClr>
                <a:srgbClr val="297C52"/>
              </a:buClr>
              <a:buSzPct val="95833"/>
              <a:buFont typeface="Wingdings"/>
              <a:buChar char=""/>
              <a:tabLst>
                <a:tab pos="311785" algn="l"/>
              </a:tabLst>
            </a:pPr>
            <a:r>
              <a:rPr lang="zh-TW" altLang="en-US" sz="2400" spc="-5" dirty="0">
                <a:solidFill>
                  <a:srgbClr val="C00000"/>
                </a:solidFill>
                <a:latin typeface="Microsoft JhengHei"/>
              </a:rPr>
              <a:t>淹水</a:t>
            </a:r>
            <a:r>
              <a:rPr lang="en-US" altLang="zh-TW" sz="2400" spc="-5" dirty="0">
                <a:solidFill>
                  <a:srgbClr val="C00000"/>
                </a:solidFill>
                <a:latin typeface="Microsoft JhengHei"/>
              </a:rPr>
              <a:t>(</a:t>
            </a:r>
            <a:r>
              <a:rPr lang="zh-TW" altLang="en-US" sz="2400" spc="-5" dirty="0">
                <a:solidFill>
                  <a:srgbClr val="C00000"/>
                </a:solidFill>
                <a:latin typeface="Microsoft JhengHei"/>
              </a:rPr>
              <a:t>大面積或阻礙交通等</a:t>
            </a:r>
            <a:r>
              <a:rPr lang="en-US" altLang="zh-TW" sz="2400" spc="-5" dirty="0">
                <a:solidFill>
                  <a:srgbClr val="C00000"/>
                </a:solidFill>
                <a:latin typeface="Microsoft JhengHei"/>
              </a:rPr>
              <a:t>)</a:t>
            </a:r>
          </a:p>
          <a:p>
            <a:pPr marL="768985" lvl="1" indent="-299720">
              <a:spcBef>
                <a:spcPts val="915"/>
              </a:spcBef>
              <a:buClr>
                <a:srgbClr val="297C52"/>
              </a:buClr>
              <a:buSzPct val="95833"/>
              <a:buFont typeface="Wingdings"/>
              <a:buChar char=""/>
              <a:tabLst>
                <a:tab pos="311785" algn="l"/>
              </a:tabLst>
            </a:pPr>
            <a:r>
              <a:rPr lang="zh-TW" altLang="en-US" sz="2400" spc="-5" dirty="0">
                <a:solidFill>
                  <a:srgbClr val="C00000"/>
                </a:solidFill>
                <a:latin typeface="Microsoft JhengHei"/>
              </a:rPr>
              <a:t>民眾受傷、死亡、受困、撤離等等</a:t>
            </a:r>
          </a:p>
          <a:p>
            <a:pPr marL="768985" lvl="1" indent="-299720">
              <a:spcBef>
                <a:spcPts val="915"/>
              </a:spcBef>
              <a:buClr>
                <a:srgbClr val="297C52"/>
              </a:buClr>
              <a:buSzPct val="95833"/>
              <a:buFont typeface="Wingdings"/>
              <a:buChar char=""/>
              <a:tabLst>
                <a:tab pos="311785" algn="l"/>
              </a:tabLst>
            </a:pPr>
            <a:r>
              <a:rPr lang="zh-TW" altLang="en-US" sz="2400" spc="-5" dirty="0">
                <a:solidFill>
                  <a:srgbClr val="C00000"/>
                </a:solidFill>
                <a:latin typeface="Microsoft JhengHei"/>
              </a:rPr>
              <a:t>道路中斷</a:t>
            </a:r>
          </a:p>
        </p:txBody>
      </p:sp>
    </p:spTree>
    <p:extLst>
      <p:ext uri="{BB962C8B-B14F-4D97-AF65-F5344CB8AC3E}">
        <p14:creationId xmlns:p14="http://schemas.microsoft.com/office/powerpoint/2010/main" val="1462151339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EB93B-F10F-8BC1-CC8F-25E0575DC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8F5FD719-F49B-8CC6-9162-12886A4285AD}"/>
              </a:ext>
            </a:extLst>
          </p:cNvPr>
          <p:cNvGrpSpPr/>
          <p:nvPr/>
        </p:nvGrpSpPr>
        <p:grpSpPr>
          <a:xfrm>
            <a:off x="-62750" y="-699583"/>
            <a:ext cx="12312608" cy="1817228"/>
            <a:chOff x="-64970" y="-699745"/>
            <a:chExt cx="12315458" cy="1817649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1E3F9DAA-E9CE-8369-679C-81BA5C1F07DD}"/>
                </a:ext>
              </a:extLst>
            </p:cNvPr>
            <p:cNvGrpSpPr/>
            <p:nvPr/>
          </p:nvGrpSpPr>
          <p:grpSpPr>
            <a:xfrm>
              <a:off x="1" y="365110"/>
              <a:ext cx="12190412" cy="752794"/>
              <a:chOff x="1" y="365110"/>
              <a:chExt cx="12190412" cy="752794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41B81EB2-79F2-D016-04ED-353311724893}"/>
                  </a:ext>
                </a:extLst>
              </p:cNvPr>
              <p:cNvSpPr/>
              <p:nvPr/>
            </p:nvSpPr>
            <p:spPr>
              <a:xfrm>
                <a:off x="1" y="1072185"/>
                <a:ext cx="12190412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20">
                <a:extLst>
                  <a:ext uri="{FF2B5EF4-FFF2-40B4-BE49-F238E27FC236}">
                    <a16:creationId xmlns:a16="http://schemas.microsoft.com/office/drawing/2014/main" id="{6CFC5EC6-9DF7-25CF-3CE2-4E2B6D61700A}"/>
                  </a:ext>
                </a:extLst>
              </p:cNvPr>
              <p:cNvSpPr txBox="1"/>
              <p:nvPr/>
            </p:nvSpPr>
            <p:spPr>
              <a:xfrm>
                <a:off x="1801812" y="365110"/>
                <a:ext cx="85867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999" b="1" dirty="0">
                    <a:solidFill>
                      <a:srgbClr val="00B050"/>
                    </a:solidFill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災情查報通報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7F67C0F3-7866-9B2B-2BD9-A6D90D747F86}"/>
                </a:ext>
              </a:extLst>
            </p:cNvPr>
            <p:cNvGrpSpPr/>
            <p:nvPr/>
          </p:nvGrpSpPr>
          <p:grpSpPr>
            <a:xfrm flipH="1">
              <a:off x="-64970" y="-699745"/>
              <a:ext cx="4790708" cy="1091610"/>
              <a:chOff x="1500045" y="-852777"/>
              <a:chExt cx="5851678" cy="1333362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9AC2352D-5B6F-5590-72A6-CAB112608ED9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F6AD7965-4BBE-EFA2-20A5-A798BD6B7C74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8C3606DF-B956-9340-6451-1AA101F7B447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75A45D22-E658-B8ED-82D1-E93707C4C175}"/>
                </a:ext>
              </a:extLst>
            </p:cNvPr>
            <p:cNvGrpSpPr/>
            <p:nvPr/>
          </p:nvGrpSpPr>
          <p:grpSpPr>
            <a:xfrm>
              <a:off x="7459780" y="-699745"/>
              <a:ext cx="4790708" cy="1091610"/>
              <a:chOff x="1500045" y="-852777"/>
              <a:chExt cx="5851678" cy="1333362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D392CD82-65A1-8C7A-480D-3FFFD85E2B4B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3E343714-39C3-9B2F-8B16-E3CF40B75778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8647CCCB-4379-B5D8-5609-FB28D9EDFCBF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" name="object 2">
            <a:extLst>
              <a:ext uri="{FF2B5EF4-FFF2-40B4-BE49-F238E27FC236}">
                <a16:creationId xmlns:a16="http://schemas.microsoft.com/office/drawing/2014/main" id="{0CE5104E-575E-D79D-4947-300BD136C000}"/>
              </a:ext>
            </a:extLst>
          </p:cNvPr>
          <p:cNvSpPr txBox="1">
            <a:spLocks/>
          </p:cNvSpPr>
          <p:nvPr/>
        </p:nvSpPr>
        <p:spPr>
          <a:xfrm>
            <a:off x="688339" y="1345133"/>
            <a:ext cx="10683471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TW" altLang="en-US" b="1" spc="-45" dirty="0"/>
              <a:t>本縣常見及可能發生需災情查報之重大災害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65FE3A37-75CB-76AB-0B1A-37CD0C010EE7}"/>
              </a:ext>
            </a:extLst>
          </p:cNvPr>
          <p:cNvSpPr txBox="1"/>
          <p:nvPr/>
        </p:nvSpPr>
        <p:spPr>
          <a:xfrm>
            <a:off x="252606" y="2830627"/>
            <a:ext cx="2439794" cy="32746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indent="-457200">
              <a:spcBef>
                <a:spcPts val="396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7970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颱風</a:t>
            </a:r>
          </a:p>
          <a:p>
            <a:pPr marL="469900" indent="-457200">
              <a:spcBef>
                <a:spcPts val="396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7970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大雨</a:t>
            </a:r>
          </a:p>
          <a:p>
            <a:pPr marL="469900" indent="-457200">
              <a:spcBef>
                <a:spcPts val="396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7970" algn="l"/>
              </a:tabLst>
            </a:pPr>
            <a:r>
              <a:rPr sz="2800" b="1" spc="-40" dirty="0">
                <a:solidFill>
                  <a:srgbClr val="FF0000"/>
                </a:solidFill>
                <a:latin typeface="Microsoft JhengHei"/>
              </a:rPr>
              <a:t>海、空難</a:t>
            </a:r>
          </a:p>
          <a:p>
            <a:pPr marL="469900" indent="-457200">
              <a:spcBef>
                <a:spcPts val="396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7970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地震、海嘯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51EBCE0C-E72D-39D4-5001-94B6128509E0}"/>
              </a:ext>
            </a:extLst>
          </p:cNvPr>
          <p:cNvSpPr txBox="1"/>
          <p:nvPr/>
        </p:nvSpPr>
        <p:spPr>
          <a:xfrm>
            <a:off x="2740698" y="2730279"/>
            <a:ext cx="7227570" cy="29905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indent="-344170">
              <a:lnSpc>
                <a:spcPct val="100000"/>
              </a:lnSpc>
              <a:spcBef>
                <a:spcPts val="100"/>
              </a:spcBef>
              <a:buClr>
                <a:srgbClr val="297C52"/>
              </a:buClr>
              <a:buSzPct val="97222"/>
              <a:buFont typeface="Wingdings"/>
              <a:buChar char=""/>
              <a:tabLst>
                <a:tab pos="353695" algn="l"/>
              </a:tabLst>
            </a:pPr>
            <a:r>
              <a:rPr lang="zh-TW" altLang="en-US" sz="3600" spc="-15" dirty="0">
                <a:solidFill>
                  <a:srgbClr val="006FC0"/>
                </a:solidFill>
                <a:latin typeface="Microsoft JhengHei"/>
                <a:cs typeface="Microsoft JhengHei"/>
              </a:rPr>
              <a:t>災害查報要領</a:t>
            </a:r>
            <a:endParaRPr lang="en-US" altLang="zh-TW" sz="3600" spc="-15" dirty="0">
              <a:solidFill>
                <a:srgbClr val="006FC0"/>
              </a:solidFill>
              <a:latin typeface="Microsoft JhengHei"/>
              <a:cs typeface="Microsoft JhengHei"/>
            </a:endParaRPr>
          </a:p>
          <a:p>
            <a:pPr marL="768985" lvl="1" indent="-299720">
              <a:spcBef>
                <a:spcPts val="915"/>
              </a:spcBef>
              <a:buClr>
                <a:srgbClr val="297C52"/>
              </a:buClr>
              <a:buSzPct val="95833"/>
              <a:buFont typeface="Wingdings"/>
              <a:buChar char=""/>
              <a:tabLst>
                <a:tab pos="311785" algn="l"/>
              </a:tabLst>
            </a:pPr>
            <a:r>
              <a:rPr lang="zh-TW" altLang="en-US" sz="2400" spc="-5" dirty="0">
                <a:solidFill>
                  <a:srgbClr val="C00000"/>
                </a:solidFill>
                <a:latin typeface="Microsoft JhengHei"/>
              </a:rPr>
              <a:t>民眾受傷、死亡、受困、海上漂流等</a:t>
            </a:r>
          </a:p>
          <a:p>
            <a:pPr marL="768985" lvl="1" indent="-299720">
              <a:spcBef>
                <a:spcPts val="915"/>
              </a:spcBef>
              <a:buClr>
                <a:srgbClr val="297C52"/>
              </a:buClr>
              <a:buSzPct val="95833"/>
              <a:buFont typeface="Wingdings"/>
              <a:buChar char=""/>
              <a:tabLst>
                <a:tab pos="311785" algn="l"/>
              </a:tabLst>
            </a:pPr>
            <a:r>
              <a:rPr lang="zh-TW" altLang="en-US" sz="2400" spc="-5" dirty="0">
                <a:solidFill>
                  <a:srgbClr val="C00000"/>
                </a:solidFill>
                <a:latin typeface="Microsoft JhengHei"/>
              </a:rPr>
              <a:t>遺體、斷肢殘臂等</a:t>
            </a:r>
          </a:p>
          <a:p>
            <a:pPr marL="768985" lvl="1" indent="-299720">
              <a:spcBef>
                <a:spcPts val="915"/>
              </a:spcBef>
              <a:buClr>
                <a:srgbClr val="297C52"/>
              </a:buClr>
              <a:buSzPct val="95833"/>
              <a:buFont typeface="Wingdings"/>
              <a:buChar char=""/>
              <a:tabLst>
                <a:tab pos="311785" algn="l"/>
              </a:tabLst>
            </a:pPr>
            <a:r>
              <a:rPr lang="zh-TW" altLang="en-US" sz="2400" spc="-5" dirty="0">
                <a:solidFill>
                  <a:srgbClr val="C00000"/>
                </a:solidFill>
                <a:latin typeface="Microsoft JhengHei"/>
              </a:rPr>
              <a:t>海上油漬、漂流物</a:t>
            </a:r>
            <a:r>
              <a:rPr lang="en-US" altLang="zh-TW" sz="2400" spc="-5" dirty="0">
                <a:solidFill>
                  <a:srgbClr val="C00000"/>
                </a:solidFill>
                <a:latin typeface="Microsoft JhengHei"/>
              </a:rPr>
              <a:t>(</a:t>
            </a:r>
            <a:r>
              <a:rPr lang="zh-TW" altLang="en-US" sz="2400" spc="-5" dirty="0">
                <a:solidFill>
                  <a:srgbClr val="C00000"/>
                </a:solidFill>
                <a:latin typeface="Microsoft JhengHei"/>
              </a:rPr>
              <a:t>行李箱、座椅、衣物等</a:t>
            </a:r>
            <a:r>
              <a:rPr lang="en-US" altLang="zh-TW" sz="2400" spc="-5" dirty="0">
                <a:solidFill>
                  <a:srgbClr val="C00000"/>
                </a:solidFill>
                <a:latin typeface="Microsoft JhengHei"/>
              </a:rPr>
              <a:t>)</a:t>
            </a:r>
          </a:p>
          <a:p>
            <a:pPr marL="768985" lvl="1" indent="-299720">
              <a:spcBef>
                <a:spcPts val="915"/>
              </a:spcBef>
              <a:buClr>
                <a:srgbClr val="297C52"/>
              </a:buClr>
              <a:buSzPct val="95833"/>
              <a:buFont typeface="Wingdings"/>
              <a:buChar char=""/>
              <a:tabLst>
                <a:tab pos="311785" algn="l"/>
              </a:tabLst>
            </a:pPr>
            <a:r>
              <a:rPr lang="zh-TW" altLang="en-US" sz="2400" spc="-5" dirty="0">
                <a:solidFill>
                  <a:srgbClr val="C00000"/>
                </a:solidFill>
                <a:latin typeface="Microsoft JhengHei"/>
              </a:rPr>
              <a:t>房屋毀損</a:t>
            </a:r>
            <a:r>
              <a:rPr lang="en-US" altLang="zh-TW" sz="2400" spc="-5" dirty="0">
                <a:solidFill>
                  <a:srgbClr val="C00000"/>
                </a:solidFill>
                <a:latin typeface="Microsoft JhengHei"/>
              </a:rPr>
              <a:t>(</a:t>
            </a:r>
            <a:r>
              <a:rPr lang="zh-TW" altLang="en-US" sz="2400" spc="-5" dirty="0">
                <a:solidFill>
                  <a:srgbClr val="C00000"/>
                </a:solidFill>
                <a:latin typeface="Microsoft JhengHei"/>
              </a:rPr>
              <a:t>陸上空難</a:t>
            </a:r>
            <a:r>
              <a:rPr lang="en-US" altLang="zh-TW" sz="2400" spc="-5" dirty="0">
                <a:solidFill>
                  <a:srgbClr val="C00000"/>
                </a:solidFill>
                <a:latin typeface="Microsoft JhengHei"/>
              </a:rPr>
              <a:t>)</a:t>
            </a:r>
          </a:p>
          <a:p>
            <a:pPr marL="768985" lvl="1" indent="-299720">
              <a:spcBef>
                <a:spcPts val="915"/>
              </a:spcBef>
              <a:buClr>
                <a:srgbClr val="297C52"/>
              </a:buClr>
              <a:buSzPct val="95833"/>
              <a:buFont typeface="Wingdings"/>
              <a:buChar char=""/>
              <a:tabLst>
                <a:tab pos="311785" algn="l"/>
              </a:tabLst>
            </a:pPr>
            <a:r>
              <a:rPr lang="zh-TW" altLang="en-US" sz="2400" spc="-5" dirty="0">
                <a:solidFill>
                  <a:srgbClr val="C00000"/>
                </a:solidFill>
                <a:latin typeface="Microsoft JhengHei"/>
              </a:rPr>
              <a:t>散落物品</a:t>
            </a:r>
            <a:r>
              <a:rPr lang="en-US" altLang="zh-TW" sz="2400" spc="-5" dirty="0">
                <a:solidFill>
                  <a:srgbClr val="C00000"/>
                </a:solidFill>
                <a:latin typeface="Microsoft JhengHei"/>
              </a:rPr>
              <a:t>(</a:t>
            </a:r>
            <a:r>
              <a:rPr lang="zh-TW" altLang="en-US" sz="2400" spc="-5" dirty="0">
                <a:solidFill>
                  <a:srgbClr val="C00000"/>
                </a:solidFill>
                <a:latin typeface="Microsoft JhengHei"/>
              </a:rPr>
              <a:t>陸上空難</a:t>
            </a:r>
            <a:r>
              <a:rPr lang="en-US" altLang="zh-TW" sz="2400" spc="-5" dirty="0">
                <a:solidFill>
                  <a:srgbClr val="C00000"/>
                </a:solidFill>
                <a:latin typeface="Microsoft JhengHei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27803733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EB93B-F10F-8BC1-CC8F-25E0575DC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8F5FD719-F49B-8CC6-9162-12886A4285AD}"/>
              </a:ext>
            </a:extLst>
          </p:cNvPr>
          <p:cNvGrpSpPr/>
          <p:nvPr/>
        </p:nvGrpSpPr>
        <p:grpSpPr>
          <a:xfrm>
            <a:off x="-62750" y="-699583"/>
            <a:ext cx="12312608" cy="1817228"/>
            <a:chOff x="-64970" y="-699745"/>
            <a:chExt cx="12315458" cy="1817649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1E3F9DAA-E9CE-8369-679C-81BA5C1F07DD}"/>
                </a:ext>
              </a:extLst>
            </p:cNvPr>
            <p:cNvGrpSpPr/>
            <p:nvPr/>
          </p:nvGrpSpPr>
          <p:grpSpPr>
            <a:xfrm>
              <a:off x="1" y="365110"/>
              <a:ext cx="12190412" cy="752794"/>
              <a:chOff x="1" y="365110"/>
              <a:chExt cx="12190412" cy="752794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41B81EB2-79F2-D016-04ED-353311724893}"/>
                  </a:ext>
                </a:extLst>
              </p:cNvPr>
              <p:cNvSpPr/>
              <p:nvPr/>
            </p:nvSpPr>
            <p:spPr>
              <a:xfrm>
                <a:off x="1" y="1072185"/>
                <a:ext cx="12190412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20">
                <a:extLst>
                  <a:ext uri="{FF2B5EF4-FFF2-40B4-BE49-F238E27FC236}">
                    <a16:creationId xmlns:a16="http://schemas.microsoft.com/office/drawing/2014/main" id="{6CFC5EC6-9DF7-25CF-3CE2-4E2B6D61700A}"/>
                  </a:ext>
                </a:extLst>
              </p:cNvPr>
              <p:cNvSpPr txBox="1"/>
              <p:nvPr/>
            </p:nvSpPr>
            <p:spPr>
              <a:xfrm>
                <a:off x="1801812" y="365110"/>
                <a:ext cx="85867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999" b="1" dirty="0">
                    <a:solidFill>
                      <a:srgbClr val="00B050"/>
                    </a:solidFill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災情查報通報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7F67C0F3-7866-9B2B-2BD9-A6D90D747F86}"/>
                </a:ext>
              </a:extLst>
            </p:cNvPr>
            <p:cNvGrpSpPr/>
            <p:nvPr/>
          </p:nvGrpSpPr>
          <p:grpSpPr>
            <a:xfrm flipH="1">
              <a:off x="-64970" y="-699745"/>
              <a:ext cx="4790708" cy="1091610"/>
              <a:chOff x="1500045" y="-852777"/>
              <a:chExt cx="5851678" cy="1333362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9AC2352D-5B6F-5590-72A6-CAB112608ED9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F6AD7965-4BBE-EFA2-20A5-A798BD6B7C74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8C3606DF-B956-9340-6451-1AA101F7B447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75A45D22-E658-B8ED-82D1-E93707C4C175}"/>
                </a:ext>
              </a:extLst>
            </p:cNvPr>
            <p:cNvGrpSpPr/>
            <p:nvPr/>
          </p:nvGrpSpPr>
          <p:grpSpPr>
            <a:xfrm>
              <a:off x="7459780" y="-699745"/>
              <a:ext cx="4790708" cy="1091610"/>
              <a:chOff x="1500045" y="-852777"/>
              <a:chExt cx="5851678" cy="1333362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D392CD82-65A1-8C7A-480D-3FFFD85E2B4B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3E343714-39C3-9B2F-8B16-E3CF40B75778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8647CCCB-4379-B5D8-5609-FB28D9EDFCBF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" name="object 2">
            <a:extLst>
              <a:ext uri="{FF2B5EF4-FFF2-40B4-BE49-F238E27FC236}">
                <a16:creationId xmlns:a16="http://schemas.microsoft.com/office/drawing/2014/main" id="{0CE5104E-575E-D79D-4947-300BD136C000}"/>
              </a:ext>
            </a:extLst>
          </p:cNvPr>
          <p:cNvSpPr txBox="1">
            <a:spLocks/>
          </p:cNvSpPr>
          <p:nvPr/>
        </p:nvSpPr>
        <p:spPr>
          <a:xfrm>
            <a:off x="688339" y="1345133"/>
            <a:ext cx="10683471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TW" altLang="en-US" b="1" spc="-45" dirty="0"/>
              <a:t>本縣常見及可能發生需災情查報之重大災害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65FE3A37-75CB-76AB-0B1A-37CD0C010EE7}"/>
              </a:ext>
            </a:extLst>
          </p:cNvPr>
          <p:cNvSpPr txBox="1"/>
          <p:nvPr/>
        </p:nvSpPr>
        <p:spPr>
          <a:xfrm>
            <a:off x="252606" y="2830627"/>
            <a:ext cx="2439794" cy="32746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indent="-457200">
              <a:spcBef>
                <a:spcPts val="396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7970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颱風</a:t>
            </a:r>
          </a:p>
          <a:p>
            <a:pPr marL="469900" indent="-457200">
              <a:spcBef>
                <a:spcPts val="396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7970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大雨</a:t>
            </a:r>
          </a:p>
          <a:p>
            <a:pPr marL="469900" indent="-457200">
              <a:spcBef>
                <a:spcPts val="396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7970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海、空難</a:t>
            </a:r>
          </a:p>
          <a:p>
            <a:pPr marL="469900" indent="-457200">
              <a:spcBef>
                <a:spcPts val="396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7970" algn="l"/>
              </a:tabLst>
            </a:pPr>
            <a:r>
              <a:rPr sz="2800" b="1" spc="-40" dirty="0">
                <a:solidFill>
                  <a:srgbClr val="FF0000"/>
                </a:solidFill>
                <a:latin typeface="Microsoft JhengHei"/>
              </a:rPr>
              <a:t>地震、海嘯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51EBCE0C-E72D-39D4-5001-94B6128509E0}"/>
              </a:ext>
            </a:extLst>
          </p:cNvPr>
          <p:cNvSpPr txBox="1"/>
          <p:nvPr/>
        </p:nvSpPr>
        <p:spPr>
          <a:xfrm>
            <a:off x="2740698" y="2730279"/>
            <a:ext cx="8631112" cy="34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indent="-344170">
              <a:lnSpc>
                <a:spcPct val="100000"/>
              </a:lnSpc>
              <a:spcBef>
                <a:spcPts val="100"/>
              </a:spcBef>
              <a:buClr>
                <a:srgbClr val="297C52"/>
              </a:buClr>
              <a:buSzPct val="97222"/>
              <a:buFont typeface="Wingdings"/>
              <a:buChar char=""/>
              <a:tabLst>
                <a:tab pos="353695" algn="l"/>
              </a:tabLst>
            </a:pPr>
            <a:r>
              <a:rPr lang="zh-TW" altLang="en-US" sz="3600" spc="-15" dirty="0">
                <a:solidFill>
                  <a:srgbClr val="006FC0"/>
                </a:solidFill>
                <a:latin typeface="Microsoft JhengHei"/>
                <a:cs typeface="Microsoft JhengHei"/>
              </a:rPr>
              <a:t>災害查報要領</a:t>
            </a:r>
            <a:endParaRPr lang="en-US" altLang="zh-TW" sz="3600" spc="-15" dirty="0">
              <a:solidFill>
                <a:srgbClr val="006FC0"/>
              </a:solidFill>
              <a:latin typeface="Microsoft JhengHei"/>
              <a:cs typeface="Microsoft JhengHei"/>
            </a:endParaRPr>
          </a:p>
          <a:p>
            <a:pPr marL="768985" lvl="1" indent="-299720">
              <a:spcBef>
                <a:spcPts val="915"/>
              </a:spcBef>
              <a:buClr>
                <a:srgbClr val="297C52"/>
              </a:buClr>
              <a:buSzPct val="95833"/>
              <a:buFont typeface="Wingdings"/>
              <a:buChar char=""/>
              <a:tabLst>
                <a:tab pos="311785" algn="l"/>
              </a:tabLst>
            </a:pPr>
            <a:r>
              <a:rPr lang="zh-TW" altLang="en-US" sz="2400" spc="-5" dirty="0">
                <a:solidFill>
                  <a:srgbClr val="C00000"/>
                </a:solidFill>
                <a:latin typeface="Microsoft JhengHei"/>
              </a:rPr>
              <a:t>房屋、建築物倒塌或嚴重受損</a:t>
            </a:r>
          </a:p>
          <a:p>
            <a:pPr marL="768985" lvl="1" indent="-299720">
              <a:spcBef>
                <a:spcPts val="915"/>
              </a:spcBef>
              <a:buClr>
                <a:srgbClr val="297C52"/>
              </a:buClr>
              <a:buSzPct val="95833"/>
              <a:buFont typeface="Wingdings"/>
              <a:buChar char=""/>
              <a:tabLst>
                <a:tab pos="311785" algn="l"/>
              </a:tabLst>
            </a:pPr>
            <a:r>
              <a:rPr lang="zh-TW" altLang="en-US" sz="2400" spc="-5" dirty="0">
                <a:solidFill>
                  <a:srgbClr val="C00000"/>
                </a:solidFill>
                <a:latin typeface="Microsoft JhengHei"/>
              </a:rPr>
              <a:t>民眾受傷、死亡、受困、撤離等</a:t>
            </a:r>
          </a:p>
          <a:p>
            <a:pPr marL="768985" lvl="1" indent="-299720">
              <a:spcBef>
                <a:spcPts val="915"/>
              </a:spcBef>
              <a:buClr>
                <a:srgbClr val="297C52"/>
              </a:buClr>
              <a:buSzPct val="95833"/>
              <a:buFont typeface="Wingdings"/>
              <a:buChar char=""/>
              <a:tabLst>
                <a:tab pos="311785" algn="l"/>
              </a:tabLst>
            </a:pPr>
            <a:r>
              <a:rPr lang="zh-TW" altLang="en-US" sz="2400" spc="-5" dirty="0">
                <a:solidFill>
                  <a:srgbClr val="C00000"/>
                </a:solidFill>
                <a:latin typeface="Microsoft JhengHei"/>
              </a:rPr>
              <a:t>道路中斷、橋樑受損</a:t>
            </a:r>
          </a:p>
          <a:p>
            <a:pPr marL="768985" lvl="1" indent="-299720">
              <a:spcBef>
                <a:spcPts val="915"/>
              </a:spcBef>
              <a:buClr>
                <a:srgbClr val="297C52"/>
              </a:buClr>
              <a:buSzPct val="95833"/>
              <a:buFont typeface="Wingdings"/>
              <a:buChar char=""/>
              <a:tabLst>
                <a:tab pos="311785" algn="l"/>
              </a:tabLst>
            </a:pPr>
            <a:r>
              <a:rPr lang="zh-TW" altLang="en-US" sz="2400" spc="-5" dirty="0">
                <a:solidFill>
                  <a:srgbClr val="C00000"/>
                </a:solidFill>
                <a:latin typeface="Microsoft JhengHei"/>
              </a:rPr>
              <a:t>路樹、交通號誌、路燈等傾倒</a:t>
            </a:r>
            <a:r>
              <a:rPr lang="en-US" altLang="zh-TW" sz="2400" spc="-5" dirty="0">
                <a:solidFill>
                  <a:srgbClr val="C00000"/>
                </a:solidFill>
                <a:latin typeface="Microsoft JhengHei"/>
              </a:rPr>
              <a:t>(</a:t>
            </a:r>
            <a:r>
              <a:rPr lang="zh-TW" altLang="en-US" sz="2400" spc="-5" dirty="0">
                <a:solidFill>
                  <a:srgbClr val="C00000"/>
                </a:solidFill>
                <a:latin typeface="Microsoft JhengHei"/>
              </a:rPr>
              <a:t>妨礙交通或造成災害</a:t>
            </a:r>
            <a:r>
              <a:rPr lang="en-US" altLang="zh-TW" sz="2400" spc="-5" dirty="0">
                <a:solidFill>
                  <a:srgbClr val="C00000"/>
                </a:solidFill>
                <a:latin typeface="Microsoft JhengHei"/>
              </a:rPr>
              <a:t>)</a:t>
            </a:r>
          </a:p>
          <a:p>
            <a:pPr marL="768985" lvl="1" indent="-299720">
              <a:spcBef>
                <a:spcPts val="915"/>
              </a:spcBef>
              <a:buClr>
                <a:srgbClr val="297C52"/>
              </a:buClr>
              <a:buSzPct val="95833"/>
              <a:buFont typeface="Wingdings"/>
              <a:buChar char=""/>
              <a:tabLst>
                <a:tab pos="311785" algn="l"/>
              </a:tabLst>
            </a:pPr>
            <a:r>
              <a:rPr lang="zh-TW" altLang="en-US" sz="2400" spc="-5" dirty="0">
                <a:solidFill>
                  <a:srgbClr val="C00000"/>
                </a:solidFill>
                <a:latin typeface="Microsoft JhengHei"/>
              </a:rPr>
              <a:t>船隻沉沒</a:t>
            </a:r>
          </a:p>
          <a:p>
            <a:pPr marL="768985" lvl="1" indent="-299720">
              <a:spcBef>
                <a:spcPts val="915"/>
              </a:spcBef>
              <a:buClr>
                <a:srgbClr val="297C52"/>
              </a:buClr>
              <a:buSzPct val="95833"/>
              <a:buFont typeface="Wingdings"/>
              <a:buChar char=""/>
              <a:tabLst>
                <a:tab pos="311785" algn="l"/>
              </a:tabLst>
            </a:pPr>
            <a:r>
              <a:rPr lang="zh-TW" altLang="en-US" sz="2400" spc="-5" dirty="0">
                <a:solidFill>
                  <a:srgbClr val="C00000"/>
                </a:solidFill>
                <a:latin typeface="Microsoft JhengHei"/>
              </a:rPr>
              <a:t>其他衍伸之災害事件</a:t>
            </a:r>
            <a:r>
              <a:rPr lang="en-US" altLang="zh-TW" sz="2400" spc="-5" dirty="0">
                <a:solidFill>
                  <a:srgbClr val="C00000"/>
                </a:solidFill>
                <a:latin typeface="Microsoft JhengHei"/>
              </a:rPr>
              <a:t>(</a:t>
            </a:r>
            <a:r>
              <a:rPr lang="zh-TW" altLang="en-US" sz="2400" spc="-5" dirty="0">
                <a:solidFill>
                  <a:srgbClr val="C00000"/>
                </a:solidFill>
                <a:latin typeface="Microsoft JhengHei"/>
              </a:rPr>
              <a:t>火災、瓦斯漏氣、自來水斷管等</a:t>
            </a:r>
            <a:r>
              <a:rPr lang="en-US" altLang="zh-TW" sz="2400" spc="-5" dirty="0">
                <a:solidFill>
                  <a:srgbClr val="C00000"/>
                </a:solidFill>
                <a:latin typeface="Microsoft JhengHei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96764211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EE005-D360-B59A-3D58-C858EF4FE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F2391428-91C0-212F-3CBC-A993DA437CF1}"/>
              </a:ext>
            </a:extLst>
          </p:cNvPr>
          <p:cNvSpPr txBox="1"/>
          <p:nvPr/>
        </p:nvSpPr>
        <p:spPr>
          <a:xfrm>
            <a:off x="252606" y="2785729"/>
            <a:ext cx="5843394" cy="335771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469901" indent="-457200">
              <a:lnSpc>
                <a:spcPct val="150000"/>
              </a:lnSpc>
              <a:spcBef>
                <a:spcPts val="40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注意輕重緩急</a:t>
            </a:r>
          </a:p>
          <a:p>
            <a:pPr marL="469901" indent="-457200">
              <a:lnSpc>
                <a:spcPct val="150000"/>
              </a:lnSpc>
              <a:spcBef>
                <a:spcPts val="30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遵守5W1H2S原則</a:t>
            </a:r>
          </a:p>
          <a:p>
            <a:pPr marL="469901" indent="-457200">
              <a:lnSpc>
                <a:spcPct val="150000"/>
              </a:lnSpc>
              <a:spcBef>
                <a:spcPts val="30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書面記錄與口頭報告相輔相成</a:t>
            </a:r>
          </a:p>
          <a:p>
            <a:pPr marL="469901" indent="-457200">
              <a:lnSpc>
                <a:spcPct val="150000"/>
              </a:lnSpc>
              <a:spcBef>
                <a:spcPts val="30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以「COPY」方式通報災情</a:t>
            </a:r>
          </a:p>
          <a:p>
            <a:pPr marL="469901" indent="-457200">
              <a:lnSpc>
                <a:spcPct val="150000"/>
              </a:lnSpc>
              <a:spcBef>
                <a:spcPts val="30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信守「親眼目賭、耳聞查證」原則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FE59CC7D-7AB7-520C-67C7-8F49A0EC6585}"/>
              </a:ext>
            </a:extLst>
          </p:cNvPr>
          <p:cNvSpPr txBox="1">
            <a:spLocks/>
          </p:cNvSpPr>
          <p:nvPr/>
        </p:nvSpPr>
        <p:spPr>
          <a:xfrm>
            <a:off x="688339" y="1345133"/>
            <a:ext cx="10683471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zh-TW" altLang="en-US" b="1" spc="-45" dirty="0"/>
              <a:t>災情查報通報原則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192935F9-AD56-D2BE-118E-22F906158BAD}"/>
              </a:ext>
            </a:extLst>
          </p:cNvPr>
          <p:cNvGrpSpPr/>
          <p:nvPr/>
        </p:nvGrpSpPr>
        <p:grpSpPr>
          <a:xfrm>
            <a:off x="-62750" y="-699583"/>
            <a:ext cx="12312608" cy="1817228"/>
            <a:chOff x="-64970" y="-699745"/>
            <a:chExt cx="12315458" cy="1817649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FD624A2-8CC6-A05F-9268-BD30009ED4CF}"/>
                </a:ext>
              </a:extLst>
            </p:cNvPr>
            <p:cNvGrpSpPr/>
            <p:nvPr/>
          </p:nvGrpSpPr>
          <p:grpSpPr>
            <a:xfrm>
              <a:off x="1" y="365110"/>
              <a:ext cx="12190412" cy="752794"/>
              <a:chOff x="1" y="365110"/>
              <a:chExt cx="12190412" cy="752794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52D0039B-047D-95C4-A349-CA7ECFBE5C73}"/>
                  </a:ext>
                </a:extLst>
              </p:cNvPr>
              <p:cNvSpPr/>
              <p:nvPr/>
            </p:nvSpPr>
            <p:spPr>
              <a:xfrm>
                <a:off x="1" y="1072185"/>
                <a:ext cx="12190412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20">
                <a:extLst>
                  <a:ext uri="{FF2B5EF4-FFF2-40B4-BE49-F238E27FC236}">
                    <a16:creationId xmlns:a16="http://schemas.microsoft.com/office/drawing/2014/main" id="{D440D3B3-F4E3-E76D-B6CC-CD64D721E4F3}"/>
                  </a:ext>
                </a:extLst>
              </p:cNvPr>
              <p:cNvSpPr txBox="1"/>
              <p:nvPr/>
            </p:nvSpPr>
            <p:spPr>
              <a:xfrm>
                <a:off x="1801812" y="365110"/>
                <a:ext cx="85867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999" b="1" dirty="0">
                    <a:solidFill>
                      <a:srgbClr val="00B050"/>
                    </a:solidFill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災情查報通報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2B025DD6-76EF-CDD0-D8E8-F37932BB35AC}"/>
                </a:ext>
              </a:extLst>
            </p:cNvPr>
            <p:cNvGrpSpPr/>
            <p:nvPr/>
          </p:nvGrpSpPr>
          <p:grpSpPr>
            <a:xfrm flipH="1">
              <a:off x="-64970" y="-699745"/>
              <a:ext cx="4790708" cy="1091610"/>
              <a:chOff x="1500045" y="-852777"/>
              <a:chExt cx="5851678" cy="1333362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6488B475-33DC-5DFF-09C2-F6846C456E23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620BD06F-C642-B38B-F0B4-2CC1C5BD8B8E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8A8FEF35-8B74-1E95-3328-E1FAA680BD4C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23B1B11-F404-8E50-CBCE-3C7B39CD2736}"/>
                </a:ext>
              </a:extLst>
            </p:cNvPr>
            <p:cNvGrpSpPr/>
            <p:nvPr/>
          </p:nvGrpSpPr>
          <p:grpSpPr>
            <a:xfrm>
              <a:off x="7459780" y="-699745"/>
              <a:ext cx="4790708" cy="1091610"/>
              <a:chOff x="1500045" y="-852777"/>
              <a:chExt cx="5851678" cy="1333362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69495290-9A59-5A2E-B058-08886BB8EA66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218A57E9-0681-009E-FF6B-D35EBEA649F8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C75A1D74-62ED-4DF9-7CD9-10EE6655FD8F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16329455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08936-4DB6-145A-6CBA-1A2F88E62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5DD2879A-D248-DD44-D829-9FDE8BE135F9}"/>
              </a:ext>
            </a:extLst>
          </p:cNvPr>
          <p:cNvSpPr txBox="1"/>
          <p:nvPr/>
        </p:nvSpPr>
        <p:spPr>
          <a:xfrm>
            <a:off x="252606" y="2785729"/>
            <a:ext cx="5843394" cy="335771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469901" indent="-457200">
              <a:lnSpc>
                <a:spcPct val="150000"/>
              </a:lnSpc>
              <a:spcBef>
                <a:spcPts val="40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b="1" spc="-40" dirty="0">
                <a:solidFill>
                  <a:srgbClr val="FF0000"/>
                </a:solidFill>
                <a:latin typeface="Microsoft JhengHei"/>
              </a:rPr>
              <a:t>注意輕重緩急</a:t>
            </a:r>
          </a:p>
          <a:p>
            <a:pPr marL="469901" indent="-457200">
              <a:lnSpc>
                <a:spcPct val="150000"/>
              </a:lnSpc>
              <a:spcBef>
                <a:spcPts val="30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遵守5W1H2S原則</a:t>
            </a:r>
          </a:p>
          <a:p>
            <a:pPr marL="469901" indent="-457200">
              <a:lnSpc>
                <a:spcPct val="150000"/>
              </a:lnSpc>
              <a:spcBef>
                <a:spcPts val="30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書面記錄與口頭報告相輔相成</a:t>
            </a:r>
          </a:p>
          <a:p>
            <a:pPr marL="469901" indent="-457200">
              <a:lnSpc>
                <a:spcPct val="150000"/>
              </a:lnSpc>
              <a:spcBef>
                <a:spcPts val="30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以「COPY」方式通報災情</a:t>
            </a:r>
          </a:p>
          <a:p>
            <a:pPr marL="469901" indent="-457200">
              <a:lnSpc>
                <a:spcPct val="150000"/>
              </a:lnSpc>
              <a:spcBef>
                <a:spcPts val="30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信守「親眼目賭、耳聞查證」原則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09E2C93B-81AA-ABD6-1C45-57187B732A18}"/>
              </a:ext>
            </a:extLst>
          </p:cNvPr>
          <p:cNvSpPr txBox="1">
            <a:spLocks/>
          </p:cNvSpPr>
          <p:nvPr/>
        </p:nvSpPr>
        <p:spPr>
          <a:xfrm>
            <a:off x="688339" y="1345133"/>
            <a:ext cx="10683471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zh-TW" altLang="en-US" b="1" spc="-45" dirty="0"/>
              <a:t>災情查報通報原則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DF0E0DF7-06AD-F6A4-EA81-EBF686746EBC}"/>
              </a:ext>
            </a:extLst>
          </p:cNvPr>
          <p:cNvGrpSpPr/>
          <p:nvPr/>
        </p:nvGrpSpPr>
        <p:grpSpPr>
          <a:xfrm>
            <a:off x="-62750" y="-699583"/>
            <a:ext cx="12312608" cy="1817228"/>
            <a:chOff x="-64970" y="-699745"/>
            <a:chExt cx="12315458" cy="1817649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818A80D3-EC34-1507-EAD6-79F03B9201DD}"/>
                </a:ext>
              </a:extLst>
            </p:cNvPr>
            <p:cNvGrpSpPr/>
            <p:nvPr/>
          </p:nvGrpSpPr>
          <p:grpSpPr>
            <a:xfrm>
              <a:off x="1" y="365110"/>
              <a:ext cx="12190412" cy="752794"/>
              <a:chOff x="1" y="365110"/>
              <a:chExt cx="12190412" cy="752794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B8676D8F-4012-5C85-BC2D-E8203CB7822C}"/>
                  </a:ext>
                </a:extLst>
              </p:cNvPr>
              <p:cNvSpPr/>
              <p:nvPr/>
            </p:nvSpPr>
            <p:spPr>
              <a:xfrm>
                <a:off x="1" y="1072185"/>
                <a:ext cx="12190412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20">
                <a:extLst>
                  <a:ext uri="{FF2B5EF4-FFF2-40B4-BE49-F238E27FC236}">
                    <a16:creationId xmlns:a16="http://schemas.microsoft.com/office/drawing/2014/main" id="{FCC4723C-CD14-C739-BEC9-FEAD7A84D9F1}"/>
                  </a:ext>
                </a:extLst>
              </p:cNvPr>
              <p:cNvSpPr txBox="1"/>
              <p:nvPr/>
            </p:nvSpPr>
            <p:spPr>
              <a:xfrm>
                <a:off x="1801812" y="365110"/>
                <a:ext cx="85867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999" b="1" dirty="0">
                    <a:solidFill>
                      <a:srgbClr val="00B050"/>
                    </a:solidFill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災情查報通報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7BF35FE7-E4CD-8D15-7F05-C57FF60CC955}"/>
                </a:ext>
              </a:extLst>
            </p:cNvPr>
            <p:cNvGrpSpPr/>
            <p:nvPr/>
          </p:nvGrpSpPr>
          <p:grpSpPr>
            <a:xfrm flipH="1">
              <a:off x="-64970" y="-699745"/>
              <a:ext cx="4790708" cy="1091610"/>
              <a:chOff x="1500045" y="-852777"/>
              <a:chExt cx="5851678" cy="1333362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E3013188-65F9-E9CE-2093-B02E594FC03B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361BDC68-19CD-83DE-EE4D-A3E6009BD260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85174B2D-65AA-D184-FFFC-526240BA4B12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32B0256-B970-2D53-E9C3-EE27DB8A1854}"/>
                </a:ext>
              </a:extLst>
            </p:cNvPr>
            <p:cNvGrpSpPr/>
            <p:nvPr/>
          </p:nvGrpSpPr>
          <p:grpSpPr>
            <a:xfrm>
              <a:off x="7459780" y="-699745"/>
              <a:ext cx="4790708" cy="1091610"/>
              <a:chOff x="1500045" y="-852777"/>
              <a:chExt cx="5851678" cy="1333362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67A301BC-85FE-FA8E-0B3B-50A712AF4922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33ABEFB7-37A2-6736-D695-5B4622085E55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F646F954-EBC1-AEEE-8151-A0208DDA35DC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object 3">
            <a:extLst>
              <a:ext uri="{FF2B5EF4-FFF2-40B4-BE49-F238E27FC236}">
                <a16:creationId xmlns:a16="http://schemas.microsoft.com/office/drawing/2014/main" id="{C947BACC-D678-49E0-BD96-B1386C4D1032}"/>
              </a:ext>
            </a:extLst>
          </p:cNvPr>
          <p:cNvSpPr txBox="1"/>
          <p:nvPr/>
        </p:nvSpPr>
        <p:spPr>
          <a:xfrm>
            <a:off x="6095999" y="2193407"/>
            <a:ext cx="5843395" cy="147348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DD8046"/>
              </a:buClr>
              <a:buSzPct val="96875"/>
              <a:buFont typeface="Wingdings" panose="05000000000000000000" pitchFamily="2" charset="2"/>
              <a:buChar char="n"/>
              <a:tabLst>
                <a:tab pos="722630" algn="l"/>
              </a:tabLst>
            </a:pPr>
            <a:r>
              <a:rPr sz="2400" spc="-20" dirty="0" err="1">
                <a:latin typeface="Microsoft JhengHei"/>
              </a:rPr>
              <a:t>有總比沒有好</a:t>
            </a:r>
            <a:endParaRPr lang="en-US" sz="2400" spc="-20" dirty="0">
              <a:latin typeface="Microsoft JhengHei"/>
            </a:endParaRPr>
          </a:p>
          <a:p>
            <a:pPr marL="342900" indent="-342900">
              <a:spcAft>
                <a:spcPts val="1200"/>
              </a:spcAft>
              <a:buClr>
                <a:srgbClr val="DD8046"/>
              </a:buClr>
              <a:buSzPct val="96875"/>
              <a:buFont typeface="Wingdings" panose="05000000000000000000" pitchFamily="2" charset="2"/>
              <a:buChar char="n"/>
              <a:tabLst>
                <a:tab pos="722630" algn="l"/>
              </a:tabLst>
            </a:pPr>
            <a:r>
              <a:rPr sz="2400" spc="-20" dirty="0" err="1">
                <a:latin typeface="Microsoft JhengHei"/>
              </a:rPr>
              <a:t>先求快再求美</a:t>
            </a:r>
            <a:endParaRPr lang="en-US" sz="2400" spc="-20" dirty="0">
              <a:latin typeface="Microsoft JhengHei"/>
            </a:endParaRPr>
          </a:p>
          <a:p>
            <a:pPr marL="342900" indent="-342900">
              <a:spcAft>
                <a:spcPts val="1200"/>
              </a:spcAft>
              <a:buClr>
                <a:srgbClr val="DD8046"/>
              </a:buClr>
              <a:buSzPct val="96875"/>
              <a:buFont typeface="Wingdings" panose="05000000000000000000" pitchFamily="2" charset="2"/>
              <a:buChar char="n"/>
              <a:tabLst>
                <a:tab pos="722630" algn="l"/>
              </a:tabLst>
            </a:pPr>
            <a:r>
              <a:rPr sz="2400" spc="-20" dirty="0" err="1">
                <a:latin typeface="Microsoft JhengHei"/>
              </a:rPr>
              <a:t>即使是慢，也比什麼都沒有來得好</a:t>
            </a:r>
            <a:endParaRPr sz="2400" spc="-20" dirty="0">
              <a:latin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161246615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8E83F-89CD-3F59-E72B-42981206E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1BDCFB36-6ED3-4F86-0520-7C097397AE04}"/>
              </a:ext>
            </a:extLst>
          </p:cNvPr>
          <p:cNvSpPr txBox="1"/>
          <p:nvPr/>
        </p:nvSpPr>
        <p:spPr>
          <a:xfrm>
            <a:off x="252606" y="2785729"/>
            <a:ext cx="5843394" cy="335771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469901" indent="-457200">
              <a:lnSpc>
                <a:spcPct val="150000"/>
              </a:lnSpc>
              <a:spcBef>
                <a:spcPts val="40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注意輕重緩急</a:t>
            </a:r>
          </a:p>
          <a:p>
            <a:pPr marL="469901" indent="-457200">
              <a:lnSpc>
                <a:spcPct val="150000"/>
              </a:lnSpc>
              <a:spcBef>
                <a:spcPts val="30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b="1" spc="-40" dirty="0">
                <a:solidFill>
                  <a:srgbClr val="FF0000"/>
                </a:solidFill>
                <a:latin typeface="Microsoft JhengHei"/>
              </a:rPr>
              <a:t>遵守5W1H2S原則</a:t>
            </a:r>
          </a:p>
          <a:p>
            <a:pPr marL="469901" indent="-457200">
              <a:lnSpc>
                <a:spcPct val="150000"/>
              </a:lnSpc>
              <a:spcBef>
                <a:spcPts val="30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書面記錄與口頭報告相輔相成</a:t>
            </a:r>
          </a:p>
          <a:p>
            <a:pPr marL="469901" indent="-457200">
              <a:lnSpc>
                <a:spcPct val="150000"/>
              </a:lnSpc>
              <a:spcBef>
                <a:spcPts val="30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以「COPY」方式通報災情</a:t>
            </a:r>
          </a:p>
          <a:p>
            <a:pPr marL="469901" indent="-457200">
              <a:lnSpc>
                <a:spcPct val="150000"/>
              </a:lnSpc>
              <a:spcBef>
                <a:spcPts val="30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信守「親眼目賭、耳聞查證」原則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4ACB95F8-0168-DC57-F3B2-8B172D2F4CCD}"/>
              </a:ext>
            </a:extLst>
          </p:cNvPr>
          <p:cNvSpPr txBox="1">
            <a:spLocks/>
          </p:cNvSpPr>
          <p:nvPr/>
        </p:nvSpPr>
        <p:spPr>
          <a:xfrm>
            <a:off x="688339" y="1345133"/>
            <a:ext cx="10683471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zh-TW" altLang="en-US" b="1" spc="-45" dirty="0"/>
              <a:t>災情查報通報原則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3B45681F-F818-1917-AEB7-DF8A2D963CA5}"/>
              </a:ext>
            </a:extLst>
          </p:cNvPr>
          <p:cNvGrpSpPr/>
          <p:nvPr/>
        </p:nvGrpSpPr>
        <p:grpSpPr>
          <a:xfrm>
            <a:off x="-62750" y="-699583"/>
            <a:ext cx="12312608" cy="1817228"/>
            <a:chOff x="-64970" y="-699745"/>
            <a:chExt cx="12315458" cy="1817649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4A052BF9-DC1A-EFF6-68B7-BADF49FADDC9}"/>
                </a:ext>
              </a:extLst>
            </p:cNvPr>
            <p:cNvGrpSpPr/>
            <p:nvPr/>
          </p:nvGrpSpPr>
          <p:grpSpPr>
            <a:xfrm>
              <a:off x="1" y="365110"/>
              <a:ext cx="12190412" cy="752794"/>
              <a:chOff x="1" y="365110"/>
              <a:chExt cx="12190412" cy="752794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7E191760-AC5D-91BC-152D-35766B401587}"/>
                  </a:ext>
                </a:extLst>
              </p:cNvPr>
              <p:cNvSpPr/>
              <p:nvPr/>
            </p:nvSpPr>
            <p:spPr>
              <a:xfrm>
                <a:off x="1" y="1072185"/>
                <a:ext cx="12190412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20">
                <a:extLst>
                  <a:ext uri="{FF2B5EF4-FFF2-40B4-BE49-F238E27FC236}">
                    <a16:creationId xmlns:a16="http://schemas.microsoft.com/office/drawing/2014/main" id="{836A7587-9534-AFAC-30C4-5919EAFCA35E}"/>
                  </a:ext>
                </a:extLst>
              </p:cNvPr>
              <p:cNvSpPr txBox="1"/>
              <p:nvPr/>
            </p:nvSpPr>
            <p:spPr>
              <a:xfrm>
                <a:off x="1801812" y="365110"/>
                <a:ext cx="85867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999" b="1" dirty="0">
                    <a:solidFill>
                      <a:srgbClr val="00B050"/>
                    </a:solidFill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災情查報通報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C8D1DB2D-F5F9-6835-997A-A3761CBFBD9C}"/>
                </a:ext>
              </a:extLst>
            </p:cNvPr>
            <p:cNvGrpSpPr/>
            <p:nvPr/>
          </p:nvGrpSpPr>
          <p:grpSpPr>
            <a:xfrm flipH="1">
              <a:off x="-64970" y="-699745"/>
              <a:ext cx="4790708" cy="1091610"/>
              <a:chOff x="1500045" y="-852777"/>
              <a:chExt cx="5851678" cy="1333362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977909CA-120C-574A-7477-1CF7F35AA4C9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2205909F-9FDF-5900-530A-59F0E5F7FCD8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604CFB5E-7C9B-0D8B-5DD8-48114D9B0E4C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5EDE7F63-BB99-53CB-DCD9-845C2F9FA486}"/>
                </a:ext>
              </a:extLst>
            </p:cNvPr>
            <p:cNvGrpSpPr/>
            <p:nvPr/>
          </p:nvGrpSpPr>
          <p:grpSpPr>
            <a:xfrm>
              <a:off x="7459780" y="-699745"/>
              <a:ext cx="4790708" cy="1091610"/>
              <a:chOff x="1500045" y="-852777"/>
              <a:chExt cx="5851678" cy="1333362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A6BC03AC-A504-5BD1-DF18-AA383900BAF0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2148E5EA-4E03-9289-ED9C-CA54E6C7034A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98B94B63-B03A-9A9C-96C5-7224B3AE4E89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object 3">
            <a:extLst>
              <a:ext uri="{FF2B5EF4-FFF2-40B4-BE49-F238E27FC236}">
                <a16:creationId xmlns:a16="http://schemas.microsoft.com/office/drawing/2014/main" id="{2ED59D95-F0A1-DBC1-9A9F-790925ADAAF9}"/>
              </a:ext>
            </a:extLst>
          </p:cNvPr>
          <p:cNvSpPr txBox="1"/>
          <p:nvPr/>
        </p:nvSpPr>
        <p:spPr>
          <a:xfrm>
            <a:off x="6096000" y="2193407"/>
            <a:ext cx="5843394" cy="4089581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DD8046"/>
              </a:buClr>
              <a:buSzPct val="96875"/>
              <a:buFont typeface="Wingdings" panose="05000000000000000000" pitchFamily="2" charset="2"/>
              <a:buChar char="n"/>
              <a:tabLst>
                <a:tab pos="722630" algn="l"/>
              </a:tabLst>
            </a:pPr>
            <a:r>
              <a:rPr lang="zh-TW" altLang="en-US" sz="2400" spc="-20" dirty="0">
                <a:latin typeface="Microsoft JhengHei"/>
              </a:rPr>
              <a:t>何人（</a:t>
            </a:r>
            <a:r>
              <a:rPr lang="en-US" sz="2400" spc="-20" dirty="0">
                <a:latin typeface="Microsoft JhengHei"/>
              </a:rPr>
              <a:t>who）</a:t>
            </a:r>
          </a:p>
          <a:p>
            <a:pPr marL="342900" indent="-342900">
              <a:spcAft>
                <a:spcPts val="1200"/>
              </a:spcAft>
              <a:buClr>
                <a:srgbClr val="DD8046"/>
              </a:buClr>
              <a:buSzPct val="96875"/>
              <a:buFont typeface="Wingdings" panose="05000000000000000000" pitchFamily="2" charset="2"/>
              <a:buChar char="n"/>
              <a:tabLst>
                <a:tab pos="722630" algn="l"/>
              </a:tabLst>
            </a:pPr>
            <a:r>
              <a:rPr lang="zh-TW" altLang="en-US" sz="2400" spc="-20" dirty="0">
                <a:latin typeface="Microsoft JhengHei"/>
              </a:rPr>
              <a:t>何事（</a:t>
            </a:r>
            <a:r>
              <a:rPr lang="en-US" sz="2400" spc="-20" dirty="0">
                <a:latin typeface="Microsoft JhengHei"/>
              </a:rPr>
              <a:t>what）</a:t>
            </a:r>
          </a:p>
          <a:p>
            <a:pPr marL="342900" indent="-342900">
              <a:spcAft>
                <a:spcPts val="1200"/>
              </a:spcAft>
              <a:buClr>
                <a:srgbClr val="DD8046"/>
              </a:buClr>
              <a:buSzPct val="96875"/>
              <a:buFont typeface="Wingdings" panose="05000000000000000000" pitchFamily="2" charset="2"/>
              <a:buChar char="n"/>
              <a:tabLst>
                <a:tab pos="722630" algn="l"/>
              </a:tabLst>
            </a:pPr>
            <a:r>
              <a:rPr lang="zh-TW" altLang="en-US" sz="2400" spc="-20" dirty="0">
                <a:latin typeface="Microsoft JhengHei"/>
              </a:rPr>
              <a:t>何時（</a:t>
            </a:r>
            <a:r>
              <a:rPr lang="en-US" sz="2400" spc="-20" dirty="0">
                <a:latin typeface="Microsoft JhengHei"/>
              </a:rPr>
              <a:t>when）</a:t>
            </a:r>
          </a:p>
          <a:p>
            <a:pPr marL="342900" indent="-342900">
              <a:spcAft>
                <a:spcPts val="1200"/>
              </a:spcAft>
              <a:buClr>
                <a:srgbClr val="DD8046"/>
              </a:buClr>
              <a:buSzPct val="96875"/>
              <a:buFont typeface="Wingdings" panose="05000000000000000000" pitchFamily="2" charset="2"/>
              <a:buChar char="n"/>
              <a:tabLst>
                <a:tab pos="722630" algn="l"/>
              </a:tabLst>
            </a:pPr>
            <a:r>
              <a:rPr lang="zh-TW" altLang="en-US" sz="2400" spc="-20" dirty="0">
                <a:latin typeface="Microsoft JhengHei"/>
              </a:rPr>
              <a:t>何地（</a:t>
            </a:r>
            <a:r>
              <a:rPr lang="en-US" sz="2400" spc="-20" dirty="0">
                <a:latin typeface="Microsoft JhengHei"/>
              </a:rPr>
              <a:t>where）</a:t>
            </a:r>
          </a:p>
          <a:p>
            <a:pPr marL="342900" indent="-342900">
              <a:spcAft>
                <a:spcPts val="1200"/>
              </a:spcAft>
              <a:buClr>
                <a:srgbClr val="DD8046"/>
              </a:buClr>
              <a:buSzPct val="96875"/>
              <a:buFont typeface="Wingdings" panose="05000000000000000000" pitchFamily="2" charset="2"/>
              <a:buChar char="n"/>
              <a:tabLst>
                <a:tab pos="722630" algn="l"/>
              </a:tabLst>
            </a:pPr>
            <a:r>
              <a:rPr lang="zh-TW" altLang="en-US" sz="2400" spc="-20" dirty="0">
                <a:latin typeface="Microsoft JhengHei"/>
              </a:rPr>
              <a:t>為何發生（</a:t>
            </a:r>
            <a:r>
              <a:rPr lang="en-US" sz="2400" spc="-20" dirty="0">
                <a:latin typeface="Microsoft JhengHei"/>
              </a:rPr>
              <a:t>why）</a:t>
            </a:r>
          </a:p>
          <a:p>
            <a:pPr marL="342900" indent="-342900">
              <a:spcAft>
                <a:spcPts val="1200"/>
              </a:spcAft>
              <a:buClr>
                <a:srgbClr val="DD8046"/>
              </a:buClr>
              <a:buSzPct val="96875"/>
              <a:buFont typeface="Wingdings" panose="05000000000000000000" pitchFamily="2" charset="2"/>
              <a:buChar char="n"/>
              <a:tabLst>
                <a:tab pos="722630" algn="l"/>
              </a:tabLst>
            </a:pPr>
            <a:r>
              <a:rPr lang="zh-TW" altLang="en-US" sz="2400" spc="-20" dirty="0">
                <a:latin typeface="Microsoft JhengHei"/>
              </a:rPr>
              <a:t>如何處置（</a:t>
            </a:r>
            <a:r>
              <a:rPr lang="en-US" sz="2400" spc="-20" dirty="0">
                <a:latin typeface="Microsoft JhengHei"/>
              </a:rPr>
              <a:t>how）</a:t>
            </a:r>
          </a:p>
          <a:p>
            <a:pPr marL="342900" indent="-342900">
              <a:spcAft>
                <a:spcPts val="1200"/>
              </a:spcAft>
              <a:buClr>
                <a:srgbClr val="DD8046"/>
              </a:buClr>
              <a:buSzPct val="96875"/>
              <a:buFont typeface="Wingdings" panose="05000000000000000000" pitchFamily="2" charset="2"/>
              <a:buChar char="n"/>
              <a:tabLst>
                <a:tab pos="722630" algn="l"/>
              </a:tabLst>
            </a:pPr>
            <a:r>
              <a:rPr lang="zh-TW" altLang="en-US" sz="2400" spc="-20" dirty="0">
                <a:latin typeface="Microsoft JhengHei"/>
              </a:rPr>
              <a:t>支援的需求（</a:t>
            </a:r>
            <a:r>
              <a:rPr lang="en-US" sz="2400" spc="-20" dirty="0">
                <a:latin typeface="Microsoft JhengHei"/>
              </a:rPr>
              <a:t>support）</a:t>
            </a:r>
          </a:p>
          <a:p>
            <a:pPr marL="342900" indent="-342900">
              <a:spcAft>
                <a:spcPts val="1200"/>
              </a:spcAft>
              <a:buClr>
                <a:srgbClr val="DD8046"/>
              </a:buClr>
              <a:buSzPct val="96875"/>
              <a:buFont typeface="Wingdings" panose="05000000000000000000" pitchFamily="2" charset="2"/>
              <a:buChar char="n"/>
              <a:tabLst>
                <a:tab pos="722630" algn="l"/>
              </a:tabLst>
            </a:pPr>
            <a:r>
              <a:rPr lang="zh-TW" altLang="en-US" sz="2400" spc="-20" dirty="0">
                <a:latin typeface="Microsoft JhengHei"/>
              </a:rPr>
              <a:t>具體建議（</a:t>
            </a:r>
            <a:r>
              <a:rPr lang="en-US" sz="2400" spc="-20" dirty="0">
                <a:latin typeface="Microsoft JhengHei"/>
              </a:rPr>
              <a:t>suggestion）</a:t>
            </a:r>
            <a:endParaRPr sz="2400" spc="-20" dirty="0">
              <a:latin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300074640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AE462-C198-B340-A27D-E7A4DC8D4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933FBEA3-DAB5-2DE8-0CA5-C59A7C248FF3}"/>
              </a:ext>
            </a:extLst>
          </p:cNvPr>
          <p:cNvSpPr txBox="1"/>
          <p:nvPr/>
        </p:nvSpPr>
        <p:spPr>
          <a:xfrm>
            <a:off x="252606" y="2785729"/>
            <a:ext cx="5843394" cy="335771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469901" indent="-457200">
              <a:lnSpc>
                <a:spcPct val="150000"/>
              </a:lnSpc>
              <a:spcBef>
                <a:spcPts val="400"/>
              </a:spcBef>
              <a:buClr>
                <a:srgbClr val="297C52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注意輕重緩急</a:t>
            </a:r>
          </a:p>
          <a:p>
            <a:pPr marL="469901" indent="-457200">
              <a:lnSpc>
                <a:spcPct val="150000"/>
              </a:lnSpc>
              <a:spcBef>
                <a:spcPts val="300"/>
              </a:spcBef>
              <a:buClr>
                <a:srgbClr val="297C52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遵守5W1H2S原則</a:t>
            </a:r>
          </a:p>
          <a:p>
            <a:pPr marL="469901" indent="-457200">
              <a:lnSpc>
                <a:spcPct val="150000"/>
              </a:lnSpc>
              <a:spcBef>
                <a:spcPts val="300"/>
              </a:spcBef>
              <a:buClr>
                <a:srgbClr val="297C52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b="1" spc="-40" dirty="0">
                <a:solidFill>
                  <a:srgbClr val="FF0000"/>
                </a:solidFill>
                <a:latin typeface="Microsoft JhengHei"/>
              </a:rPr>
              <a:t>書面記錄與口頭報告相輔相成</a:t>
            </a:r>
          </a:p>
          <a:p>
            <a:pPr marL="469901" indent="-457200">
              <a:lnSpc>
                <a:spcPct val="150000"/>
              </a:lnSpc>
              <a:spcBef>
                <a:spcPts val="300"/>
              </a:spcBef>
              <a:buClr>
                <a:srgbClr val="297C52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以「COPY」方式通報災情</a:t>
            </a:r>
          </a:p>
          <a:p>
            <a:pPr marL="469901" indent="-457200">
              <a:lnSpc>
                <a:spcPct val="150000"/>
              </a:lnSpc>
              <a:spcBef>
                <a:spcPts val="300"/>
              </a:spcBef>
              <a:buClr>
                <a:srgbClr val="297C52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信守「親眼目賭、耳聞查證」原則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345E1372-C72C-3D76-2EAD-9E372D65F06F}"/>
              </a:ext>
            </a:extLst>
          </p:cNvPr>
          <p:cNvSpPr txBox="1">
            <a:spLocks/>
          </p:cNvSpPr>
          <p:nvPr/>
        </p:nvSpPr>
        <p:spPr>
          <a:xfrm>
            <a:off x="688339" y="1345133"/>
            <a:ext cx="10683471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zh-TW" altLang="en-US" b="1" spc="-45" dirty="0"/>
              <a:t>災情查報通報原則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A1D7DFE9-207D-07D9-463E-7F79752CD209}"/>
              </a:ext>
            </a:extLst>
          </p:cNvPr>
          <p:cNvGrpSpPr/>
          <p:nvPr/>
        </p:nvGrpSpPr>
        <p:grpSpPr>
          <a:xfrm>
            <a:off x="-62750" y="-699583"/>
            <a:ext cx="12312608" cy="1817228"/>
            <a:chOff x="-64970" y="-699745"/>
            <a:chExt cx="12315458" cy="1817649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9CB7C8B7-815C-22E6-5DE3-04991E7186FD}"/>
                </a:ext>
              </a:extLst>
            </p:cNvPr>
            <p:cNvGrpSpPr/>
            <p:nvPr/>
          </p:nvGrpSpPr>
          <p:grpSpPr>
            <a:xfrm>
              <a:off x="1" y="365110"/>
              <a:ext cx="12190412" cy="752794"/>
              <a:chOff x="1" y="365110"/>
              <a:chExt cx="12190412" cy="752794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B4FFED8D-39DA-862C-8C6B-3C21C01F7B7C}"/>
                  </a:ext>
                </a:extLst>
              </p:cNvPr>
              <p:cNvSpPr/>
              <p:nvPr/>
            </p:nvSpPr>
            <p:spPr>
              <a:xfrm>
                <a:off x="1" y="1072185"/>
                <a:ext cx="12190412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20">
                <a:extLst>
                  <a:ext uri="{FF2B5EF4-FFF2-40B4-BE49-F238E27FC236}">
                    <a16:creationId xmlns:a16="http://schemas.microsoft.com/office/drawing/2014/main" id="{DA1B3A69-91A8-913D-3F01-9130696B6505}"/>
                  </a:ext>
                </a:extLst>
              </p:cNvPr>
              <p:cNvSpPr txBox="1"/>
              <p:nvPr/>
            </p:nvSpPr>
            <p:spPr>
              <a:xfrm>
                <a:off x="1801812" y="365110"/>
                <a:ext cx="85867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999" b="1" dirty="0">
                    <a:solidFill>
                      <a:srgbClr val="00B050"/>
                    </a:solidFill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災情查報通報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A350F8BD-EE59-3775-D8A7-6B526547FF7D}"/>
                </a:ext>
              </a:extLst>
            </p:cNvPr>
            <p:cNvGrpSpPr/>
            <p:nvPr/>
          </p:nvGrpSpPr>
          <p:grpSpPr>
            <a:xfrm flipH="1">
              <a:off x="-64970" y="-699745"/>
              <a:ext cx="4790708" cy="1091610"/>
              <a:chOff x="1500045" y="-852777"/>
              <a:chExt cx="5851678" cy="1333362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ECECA40B-C604-A189-F366-DD53A83D09F4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B869B181-BDA4-F77B-886B-98D8EF9DAAA0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85103D02-6D8E-7B17-EE21-E859766AEB56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AAC0B5F9-718D-016A-6528-D93924BB17FF}"/>
                </a:ext>
              </a:extLst>
            </p:cNvPr>
            <p:cNvGrpSpPr/>
            <p:nvPr/>
          </p:nvGrpSpPr>
          <p:grpSpPr>
            <a:xfrm>
              <a:off x="7459780" y="-699745"/>
              <a:ext cx="4790708" cy="1091610"/>
              <a:chOff x="1500045" y="-852777"/>
              <a:chExt cx="5851678" cy="1333362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CC98A67B-C855-88C1-2F00-22762A1C4CB2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C1B6D88E-7155-FADB-5941-7BCC11FE4BB2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EF9791C0-A8CA-D96B-78E5-41CFE18E5F97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object 3">
            <a:extLst>
              <a:ext uri="{FF2B5EF4-FFF2-40B4-BE49-F238E27FC236}">
                <a16:creationId xmlns:a16="http://schemas.microsoft.com/office/drawing/2014/main" id="{A57BD5E6-B140-E00B-9AB2-467CE8EF70E2}"/>
              </a:ext>
            </a:extLst>
          </p:cNvPr>
          <p:cNvSpPr txBox="1"/>
          <p:nvPr/>
        </p:nvSpPr>
        <p:spPr>
          <a:xfrm>
            <a:off x="6096000" y="2193407"/>
            <a:ext cx="5843394" cy="2581476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DD8046"/>
              </a:buClr>
              <a:buSzPct val="96875"/>
              <a:buFont typeface="Wingdings" panose="05000000000000000000" pitchFamily="2" charset="2"/>
              <a:buChar char="n"/>
              <a:tabLst>
                <a:tab pos="722630" algn="l"/>
              </a:tabLst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口頭通報方式進行極容易造成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誤傳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的狀況。</a:t>
            </a:r>
            <a:endParaRPr lang="en-US" altLang="zh-TW" sz="2400" spc="-5" dirty="0">
              <a:latin typeface="Microsoft JhengHei"/>
              <a:ea typeface="微軟正黑體"/>
              <a:cs typeface="Microsoft JhengHei"/>
            </a:endParaRPr>
          </a:p>
          <a:p>
            <a:pPr marL="342900" indent="-342900">
              <a:spcAft>
                <a:spcPts val="1200"/>
              </a:spcAft>
              <a:buClr>
                <a:srgbClr val="DD8046"/>
              </a:buClr>
              <a:buSzPct val="96875"/>
              <a:buFont typeface="Wingdings" panose="05000000000000000000" pitchFamily="2" charset="2"/>
              <a:buChar char="n"/>
              <a:tabLst>
                <a:tab pos="722630" algn="l"/>
              </a:tabLst>
            </a:pPr>
            <a:r>
              <a:rPr kumimoji="0" lang="zh-TW" altLang="en-US" sz="2400" b="0" i="0" u="none" strike="noStrike" kern="1200" cap="none" spc="-5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災情查報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人員到達現場應先以紙筆、錄音、照相、影片方式記</a:t>
            </a:r>
            <a:r>
              <a:rPr kumimoji="0" lang="zh-TW" altLang="en-US" sz="2400" b="0" i="0" u="none" strike="noStrike" kern="1200" cap="none" spc="5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錄。</a:t>
            </a:r>
            <a:endParaRPr kumimoji="0" lang="en-US" altLang="zh-TW" sz="2400" b="0" i="0" u="none" strike="noStrike" kern="1200" cap="none" spc="5" normalizeH="0" baseline="0" noProof="0" dirty="0">
              <a:ln>
                <a:noFill/>
              </a:ln>
              <a:effectLst/>
              <a:uLnTx/>
              <a:uFillTx/>
              <a:latin typeface="Microsoft JhengHei"/>
              <a:ea typeface="微軟正黑體"/>
              <a:cs typeface="Microsoft JhengHei"/>
            </a:endParaRPr>
          </a:p>
          <a:p>
            <a:pPr marL="342900" indent="-342900">
              <a:spcAft>
                <a:spcPts val="1200"/>
              </a:spcAft>
              <a:buClr>
                <a:srgbClr val="DD8046"/>
              </a:buClr>
              <a:buSzPct val="96875"/>
              <a:buFont typeface="Wingdings" panose="05000000000000000000" pitchFamily="2" charset="2"/>
              <a:buChar char="n"/>
              <a:tabLst>
                <a:tab pos="722630" algn="l"/>
              </a:tabLst>
            </a:pPr>
            <a:r>
              <a:rPr kumimoji="0" lang="zh-TW" altLang="en-US" sz="2400" b="0" i="0" u="none" strike="noStrike" kern="1200" cap="none" spc="5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為爭取時效得依據紀錄內容先以口頭通報後，再</a:t>
            </a:r>
            <a:r>
              <a:rPr kumimoji="0" lang="zh-TW" altLang="en-US" sz="2400" b="0" i="0" u="none" strike="noStrike" kern="1200" cap="none" spc="14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將蒐集訊息傳整傳遞，是減少錯誤的最好方法。</a:t>
            </a:r>
            <a:endParaRPr sz="2400" spc="-20" dirty="0">
              <a:latin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4053770911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1DB8F-6990-A99D-E667-3365F9300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33E575BC-7212-66E0-18DF-D61ADD2C2BA9}"/>
              </a:ext>
            </a:extLst>
          </p:cNvPr>
          <p:cNvSpPr txBox="1"/>
          <p:nvPr/>
        </p:nvSpPr>
        <p:spPr>
          <a:xfrm>
            <a:off x="252606" y="2785729"/>
            <a:ext cx="5843394" cy="335771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469901" indent="-457200">
              <a:lnSpc>
                <a:spcPct val="150000"/>
              </a:lnSpc>
              <a:spcBef>
                <a:spcPts val="40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注意輕重緩急</a:t>
            </a:r>
          </a:p>
          <a:p>
            <a:pPr marL="469901" indent="-457200">
              <a:lnSpc>
                <a:spcPct val="150000"/>
              </a:lnSpc>
              <a:spcBef>
                <a:spcPts val="30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遵守5W1H2S原則</a:t>
            </a:r>
          </a:p>
          <a:p>
            <a:pPr marL="469901" indent="-457200">
              <a:lnSpc>
                <a:spcPct val="150000"/>
              </a:lnSpc>
              <a:spcBef>
                <a:spcPts val="30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書面記錄與口頭報告相輔相成</a:t>
            </a:r>
          </a:p>
          <a:p>
            <a:pPr marL="469901" indent="-457200">
              <a:lnSpc>
                <a:spcPct val="150000"/>
              </a:lnSpc>
              <a:spcBef>
                <a:spcPts val="30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b="1" spc="-40" dirty="0">
                <a:solidFill>
                  <a:srgbClr val="FF0000"/>
                </a:solidFill>
                <a:latin typeface="Microsoft JhengHei"/>
              </a:rPr>
              <a:t>以「COPY」方式通報災情</a:t>
            </a:r>
          </a:p>
          <a:p>
            <a:pPr marL="469901" indent="-457200">
              <a:lnSpc>
                <a:spcPct val="150000"/>
              </a:lnSpc>
              <a:spcBef>
                <a:spcPts val="30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信守「親眼目賭、耳聞查證」原則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633EAE0B-AAE8-441F-64E6-664EF0E8B93F}"/>
              </a:ext>
            </a:extLst>
          </p:cNvPr>
          <p:cNvSpPr txBox="1">
            <a:spLocks/>
          </p:cNvSpPr>
          <p:nvPr/>
        </p:nvSpPr>
        <p:spPr>
          <a:xfrm>
            <a:off x="688339" y="1345133"/>
            <a:ext cx="10683471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zh-TW" altLang="en-US" b="1" spc="-45" dirty="0"/>
              <a:t>災情查報通報原則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2ABCC0FC-4727-BC9C-9DE4-0AB18BA23A0E}"/>
              </a:ext>
            </a:extLst>
          </p:cNvPr>
          <p:cNvGrpSpPr/>
          <p:nvPr/>
        </p:nvGrpSpPr>
        <p:grpSpPr>
          <a:xfrm>
            <a:off x="-62750" y="-699583"/>
            <a:ext cx="12312608" cy="1817228"/>
            <a:chOff x="-64970" y="-699745"/>
            <a:chExt cx="12315458" cy="1817649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621DDDE4-DC58-FF62-E592-EB641DA11705}"/>
                </a:ext>
              </a:extLst>
            </p:cNvPr>
            <p:cNvGrpSpPr/>
            <p:nvPr/>
          </p:nvGrpSpPr>
          <p:grpSpPr>
            <a:xfrm>
              <a:off x="1" y="365110"/>
              <a:ext cx="12190412" cy="752794"/>
              <a:chOff x="1" y="365110"/>
              <a:chExt cx="12190412" cy="752794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A837CC13-D8F8-CAA4-5F12-F6135E6FEE5E}"/>
                  </a:ext>
                </a:extLst>
              </p:cNvPr>
              <p:cNvSpPr/>
              <p:nvPr/>
            </p:nvSpPr>
            <p:spPr>
              <a:xfrm>
                <a:off x="1" y="1072185"/>
                <a:ext cx="12190412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20">
                <a:extLst>
                  <a:ext uri="{FF2B5EF4-FFF2-40B4-BE49-F238E27FC236}">
                    <a16:creationId xmlns:a16="http://schemas.microsoft.com/office/drawing/2014/main" id="{C8767F1C-BAC4-A215-B6D5-392DCE37D14F}"/>
                  </a:ext>
                </a:extLst>
              </p:cNvPr>
              <p:cNvSpPr txBox="1"/>
              <p:nvPr/>
            </p:nvSpPr>
            <p:spPr>
              <a:xfrm>
                <a:off x="1801812" y="365110"/>
                <a:ext cx="85867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999" b="1" dirty="0">
                    <a:solidFill>
                      <a:srgbClr val="00B050"/>
                    </a:solidFill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災情查報通報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97084B82-2F28-B581-5C1E-D1582263A0C2}"/>
                </a:ext>
              </a:extLst>
            </p:cNvPr>
            <p:cNvGrpSpPr/>
            <p:nvPr/>
          </p:nvGrpSpPr>
          <p:grpSpPr>
            <a:xfrm flipH="1">
              <a:off x="-64970" y="-699745"/>
              <a:ext cx="4790708" cy="1091610"/>
              <a:chOff x="1500045" y="-852777"/>
              <a:chExt cx="5851678" cy="1333362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81329084-54DD-AB89-15B8-5B6DF2DB11D3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5B591A83-BDF4-417F-DAE5-23170883AB81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F07333AC-0D11-1BD1-7632-35F6F19B9FC3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33F06A98-8FE8-1F57-5EEC-7277C0844395}"/>
                </a:ext>
              </a:extLst>
            </p:cNvPr>
            <p:cNvGrpSpPr/>
            <p:nvPr/>
          </p:nvGrpSpPr>
          <p:grpSpPr>
            <a:xfrm>
              <a:off x="7459780" y="-699745"/>
              <a:ext cx="4790708" cy="1091610"/>
              <a:chOff x="1500045" y="-852777"/>
              <a:chExt cx="5851678" cy="1333362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A994223C-3F73-AF40-FF84-94BB6FA1C35F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AC8D18B9-AAAC-9656-8516-62F5929EF195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7CD125D5-BDFA-9B30-5B81-0A38F19B5B32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object 3">
            <a:extLst>
              <a:ext uri="{FF2B5EF4-FFF2-40B4-BE49-F238E27FC236}">
                <a16:creationId xmlns:a16="http://schemas.microsoft.com/office/drawing/2014/main" id="{2A34D9DF-584F-368F-AFB2-A9FD4DF12037}"/>
              </a:ext>
            </a:extLst>
          </p:cNvPr>
          <p:cNvSpPr txBox="1"/>
          <p:nvPr/>
        </p:nvSpPr>
        <p:spPr>
          <a:xfrm>
            <a:off x="6096000" y="2193407"/>
            <a:ext cx="5843394" cy="332014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DD8046"/>
              </a:buClr>
              <a:buSzPct val="96875"/>
              <a:buFont typeface="Wingdings" panose="05000000000000000000" pitchFamily="2" charset="2"/>
              <a:buChar char="n"/>
              <a:tabLst>
                <a:tab pos="722630" algn="l"/>
              </a:tabLst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查報通報災情時，因為傳遞的過程中可能經由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幾個階段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才傳送到決策者。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JhengHei"/>
              <a:ea typeface="微軟正黑體"/>
              <a:cs typeface="Microsoft JhengHei"/>
            </a:endParaRPr>
          </a:p>
          <a:p>
            <a:pPr marL="342900" indent="-342900">
              <a:spcAft>
                <a:spcPts val="1200"/>
              </a:spcAft>
              <a:buClr>
                <a:srgbClr val="DD8046"/>
              </a:buClr>
              <a:buSzPct val="96875"/>
              <a:buFont typeface="Wingdings" panose="05000000000000000000" pitchFamily="2" charset="2"/>
              <a:buChar char="n"/>
              <a:tabLst>
                <a:tab pos="722630" algn="l"/>
              </a:tabLst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在傳遞的過程中，各階段人員可能會做狀況預判，而將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主觀意識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也加入了傳遞，易造成決策者對情況誤判。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JhengHei"/>
              <a:ea typeface="微軟正黑體"/>
              <a:cs typeface="Microsoft JhengHei"/>
            </a:endParaRPr>
          </a:p>
          <a:p>
            <a:pPr marL="342900" indent="-342900">
              <a:spcAft>
                <a:spcPts val="1200"/>
              </a:spcAft>
              <a:buClr>
                <a:srgbClr val="DD8046"/>
              </a:buClr>
              <a:buSzPct val="96875"/>
              <a:buFont typeface="Wingdings" panose="05000000000000000000" pitchFamily="2" charset="2"/>
              <a:buChar char="n"/>
              <a:tabLst>
                <a:tab pos="722630" algn="l"/>
              </a:tabLst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在處理災情時應將原始資訊與分析報告區別要清楚地區分出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「聽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(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看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)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到的報告」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及</a:t>
            </a:r>
            <a:r>
              <a:rPr lang="zh-TW" altLang="en-US" sz="2400" b="1" dirty="0">
                <a:solidFill>
                  <a:srgbClr val="FF0000"/>
                </a:solidFill>
                <a:latin typeface="Microsoft JhengHei"/>
                <a:ea typeface="微軟正黑體"/>
              </a:rPr>
              <a:t>「分析評估」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以供決策者參考。</a:t>
            </a:r>
          </a:p>
        </p:txBody>
      </p:sp>
    </p:spTree>
    <p:extLst>
      <p:ext uri="{BB962C8B-B14F-4D97-AF65-F5344CB8AC3E}">
        <p14:creationId xmlns:p14="http://schemas.microsoft.com/office/powerpoint/2010/main" val="969621886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79937-E837-88D5-4191-F9F3157C9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D0DA389E-143F-45D8-E172-7000A3FE03E1}"/>
              </a:ext>
            </a:extLst>
          </p:cNvPr>
          <p:cNvSpPr txBox="1"/>
          <p:nvPr/>
        </p:nvSpPr>
        <p:spPr>
          <a:xfrm>
            <a:off x="252606" y="2785729"/>
            <a:ext cx="5843394" cy="335771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469901" indent="-457200">
              <a:lnSpc>
                <a:spcPct val="150000"/>
              </a:lnSpc>
              <a:spcBef>
                <a:spcPts val="40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注意輕重緩急</a:t>
            </a:r>
          </a:p>
          <a:p>
            <a:pPr marL="469901" indent="-457200">
              <a:lnSpc>
                <a:spcPct val="150000"/>
              </a:lnSpc>
              <a:spcBef>
                <a:spcPts val="30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遵守5W1H2S原則</a:t>
            </a:r>
          </a:p>
          <a:p>
            <a:pPr marL="469901" indent="-457200">
              <a:lnSpc>
                <a:spcPct val="150000"/>
              </a:lnSpc>
              <a:spcBef>
                <a:spcPts val="30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書面記錄與口頭報告相輔相成</a:t>
            </a:r>
          </a:p>
          <a:p>
            <a:pPr marL="469901" indent="-457200">
              <a:lnSpc>
                <a:spcPct val="150000"/>
              </a:lnSpc>
              <a:spcBef>
                <a:spcPts val="30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spc="-40" dirty="0">
                <a:solidFill>
                  <a:srgbClr val="006FC0"/>
                </a:solidFill>
                <a:latin typeface="Microsoft JhengHei"/>
              </a:rPr>
              <a:t>以「COPY」方式通報災情</a:t>
            </a:r>
          </a:p>
          <a:p>
            <a:pPr marL="469901" indent="-457200">
              <a:lnSpc>
                <a:spcPct val="150000"/>
              </a:lnSpc>
              <a:spcBef>
                <a:spcPts val="300"/>
              </a:spcBef>
              <a:buClr>
                <a:srgbClr val="00B050"/>
              </a:buClr>
              <a:buFont typeface="Wingdings" panose="05000000000000000000" pitchFamily="2" charset="2"/>
              <a:buChar char="p"/>
              <a:tabLst>
                <a:tab pos="268605" algn="l"/>
              </a:tabLst>
            </a:pPr>
            <a:r>
              <a:rPr sz="2800" b="1" spc="-40" dirty="0">
                <a:solidFill>
                  <a:srgbClr val="FF0000"/>
                </a:solidFill>
                <a:latin typeface="Microsoft JhengHei"/>
              </a:rPr>
              <a:t>信守「親眼目賭、耳聞查證」原則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93BF894C-3215-6934-F239-0698FA1658DE}"/>
              </a:ext>
            </a:extLst>
          </p:cNvPr>
          <p:cNvSpPr txBox="1">
            <a:spLocks/>
          </p:cNvSpPr>
          <p:nvPr/>
        </p:nvSpPr>
        <p:spPr>
          <a:xfrm>
            <a:off x="688339" y="1345133"/>
            <a:ext cx="10683471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zh-TW" altLang="en-US" b="1" spc="-45" dirty="0"/>
              <a:t>災情查報通報原則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DB8F3E75-E822-514D-F2BE-6E175E09052C}"/>
              </a:ext>
            </a:extLst>
          </p:cNvPr>
          <p:cNvGrpSpPr/>
          <p:nvPr/>
        </p:nvGrpSpPr>
        <p:grpSpPr>
          <a:xfrm>
            <a:off x="-62750" y="-699583"/>
            <a:ext cx="12312608" cy="1817228"/>
            <a:chOff x="-64970" y="-699745"/>
            <a:chExt cx="12315458" cy="1817649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2CF16CFB-19B2-6499-B5C1-710EDD5E7443}"/>
                </a:ext>
              </a:extLst>
            </p:cNvPr>
            <p:cNvGrpSpPr/>
            <p:nvPr/>
          </p:nvGrpSpPr>
          <p:grpSpPr>
            <a:xfrm>
              <a:off x="1" y="365110"/>
              <a:ext cx="12190412" cy="752794"/>
              <a:chOff x="1" y="365110"/>
              <a:chExt cx="12190412" cy="752794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627A4C49-0C17-59B8-A147-31CDCCF46186}"/>
                  </a:ext>
                </a:extLst>
              </p:cNvPr>
              <p:cNvSpPr/>
              <p:nvPr/>
            </p:nvSpPr>
            <p:spPr>
              <a:xfrm>
                <a:off x="1" y="1072185"/>
                <a:ext cx="12190412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20">
                <a:extLst>
                  <a:ext uri="{FF2B5EF4-FFF2-40B4-BE49-F238E27FC236}">
                    <a16:creationId xmlns:a16="http://schemas.microsoft.com/office/drawing/2014/main" id="{F77FA6BC-38C4-305D-FC85-3D443A85927C}"/>
                  </a:ext>
                </a:extLst>
              </p:cNvPr>
              <p:cNvSpPr txBox="1"/>
              <p:nvPr/>
            </p:nvSpPr>
            <p:spPr>
              <a:xfrm>
                <a:off x="1801812" y="365110"/>
                <a:ext cx="85867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999" b="1" dirty="0">
                    <a:solidFill>
                      <a:srgbClr val="00B050"/>
                    </a:solidFill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災情查報通報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9E50266-671C-806A-9CF9-41C7EF8986F4}"/>
                </a:ext>
              </a:extLst>
            </p:cNvPr>
            <p:cNvGrpSpPr/>
            <p:nvPr/>
          </p:nvGrpSpPr>
          <p:grpSpPr>
            <a:xfrm flipH="1">
              <a:off x="-64970" y="-699745"/>
              <a:ext cx="4790708" cy="1091610"/>
              <a:chOff x="1500045" y="-852777"/>
              <a:chExt cx="5851678" cy="1333362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472C8FFE-19A5-233E-17E9-69EB8C172873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64038C5C-7809-1F75-C823-1B4410AEA48F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86677FAD-32F0-7E1C-47D3-7F17ADB978B7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D86738D2-774E-DE2D-523D-6EB985663838}"/>
                </a:ext>
              </a:extLst>
            </p:cNvPr>
            <p:cNvGrpSpPr/>
            <p:nvPr/>
          </p:nvGrpSpPr>
          <p:grpSpPr>
            <a:xfrm>
              <a:off x="7459780" y="-699745"/>
              <a:ext cx="4790708" cy="1091610"/>
              <a:chOff x="1500045" y="-852777"/>
              <a:chExt cx="5851678" cy="1333362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16EF520C-B087-0E6B-9E0B-A7EB8EC1DE03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AE11124D-5C7F-3206-9043-F427C06AE454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FCA29F07-AC8A-D879-6EF7-A1F6ED57AD49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object 3">
            <a:extLst>
              <a:ext uri="{FF2B5EF4-FFF2-40B4-BE49-F238E27FC236}">
                <a16:creationId xmlns:a16="http://schemas.microsoft.com/office/drawing/2014/main" id="{2D274D22-12C9-37CB-F221-8ABDEE9668B2}"/>
              </a:ext>
            </a:extLst>
          </p:cNvPr>
          <p:cNvSpPr txBox="1"/>
          <p:nvPr/>
        </p:nvSpPr>
        <p:spPr>
          <a:xfrm>
            <a:off x="6096000" y="2193407"/>
            <a:ext cx="5843394" cy="2581476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DD8046"/>
              </a:buClr>
              <a:buSzPct val="96875"/>
              <a:buFont typeface="Wingdings" panose="05000000000000000000" pitchFamily="2" charset="2"/>
              <a:buChar char="n"/>
              <a:tabLst>
                <a:tab pos="722630" algn="l"/>
              </a:tabLst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災情查報人員必須尋找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「第一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(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現場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)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資訊」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，信守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「親眼目賭、耳聞查證」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原則。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JhengHei"/>
              <a:ea typeface="微軟正黑體"/>
              <a:cs typeface="Microsoft JhengHei"/>
            </a:endParaRPr>
          </a:p>
          <a:p>
            <a:pPr marL="342900" indent="-342900">
              <a:spcAft>
                <a:spcPts val="1200"/>
              </a:spcAft>
              <a:buClr>
                <a:srgbClr val="DD8046"/>
              </a:buClr>
              <a:buSzPct val="96875"/>
              <a:buFont typeface="Wingdings" panose="05000000000000000000" pitchFamily="2" charset="2"/>
              <a:buChar char="n"/>
              <a:tabLst>
                <a:tab pos="722630" algn="l"/>
              </a:tabLst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傳聞或是聽到的資訊等，必須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進一步的查證真實性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，才能找到事件的真正關鍵，有助於了解整個事件的經過。</a:t>
            </a:r>
          </a:p>
          <a:p>
            <a:pPr marL="342900" indent="-342900">
              <a:spcAft>
                <a:spcPts val="1200"/>
              </a:spcAft>
              <a:buClr>
                <a:srgbClr val="DD8046"/>
              </a:buClr>
              <a:buSzPct val="96875"/>
              <a:buFont typeface="Wingdings" panose="05000000000000000000" pitchFamily="2" charset="2"/>
              <a:buChar char="n"/>
              <a:tabLst>
                <a:tab pos="722630" algn="l"/>
              </a:tabLst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/>
                <a:ea typeface="微軟正黑體"/>
                <a:cs typeface="Microsoft JhengHei"/>
              </a:rPr>
              <a:t>肢體≠屍體；發現≠挖出；沒呼吸≠死亡。</a:t>
            </a:r>
          </a:p>
        </p:txBody>
      </p:sp>
    </p:spTree>
    <p:extLst>
      <p:ext uri="{BB962C8B-B14F-4D97-AF65-F5344CB8AC3E}">
        <p14:creationId xmlns:p14="http://schemas.microsoft.com/office/powerpoint/2010/main" val="1256820985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03017-FB17-BB88-9BD3-E32F517B2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31F335B3-EA50-2391-5A15-A29E1A45087B}"/>
              </a:ext>
            </a:extLst>
          </p:cNvPr>
          <p:cNvSpPr txBox="1">
            <a:spLocks/>
          </p:cNvSpPr>
          <p:nvPr/>
        </p:nvSpPr>
        <p:spPr>
          <a:xfrm>
            <a:off x="688339" y="1345133"/>
            <a:ext cx="10683471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zh-TW" altLang="en-US" b="1" spc="-50" dirty="0">
                <a:latin typeface="Microsoft JhengHei"/>
                <a:cs typeface="Microsoft JhengHei"/>
              </a:rPr>
              <a:t>其他注意事項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9AC73B2A-2189-85CD-6183-877B924715E2}"/>
              </a:ext>
            </a:extLst>
          </p:cNvPr>
          <p:cNvGrpSpPr/>
          <p:nvPr/>
        </p:nvGrpSpPr>
        <p:grpSpPr>
          <a:xfrm>
            <a:off x="-62750" y="-699583"/>
            <a:ext cx="12312608" cy="1817228"/>
            <a:chOff x="-64970" y="-699745"/>
            <a:chExt cx="12315458" cy="1817649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537AC752-37A8-FE51-5997-BCDB649C1C5C}"/>
                </a:ext>
              </a:extLst>
            </p:cNvPr>
            <p:cNvGrpSpPr/>
            <p:nvPr/>
          </p:nvGrpSpPr>
          <p:grpSpPr>
            <a:xfrm>
              <a:off x="1" y="365110"/>
              <a:ext cx="12190412" cy="752794"/>
              <a:chOff x="1" y="365110"/>
              <a:chExt cx="12190412" cy="752794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4D3C2562-3169-F7F9-272B-FBB12522548C}"/>
                  </a:ext>
                </a:extLst>
              </p:cNvPr>
              <p:cNvSpPr/>
              <p:nvPr/>
            </p:nvSpPr>
            <p:spPr>
              <a:xfrm>
                <a:off x="1" y="1072185"/>
                <a:ext cx="12190412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20">
                <a:extLst>
                  <a:ext uri="{FF2B5EF4-FFF2-40B4-BE49-F238E27FC236}">
                    <a16:creationId xmlns:a16="http://schemas.microsoft.com/office/drawing/2014/main" id="{1AE9485A-4E67-242A-9BB7-030500107B3C}"/>
                  </a:ext>
                </a:extLst>
              </p:cNvPr>
              <p:cNvSpPr txBox="1"/>
              <p:nvPr/>
            </p:nvSpPr>
            <p:spPr>
              <a:xfrm>
                <a:off x="1801812" y="365110"/>
                <a:ext cx="85867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999" b="1" dirty="0">
                    <a:solidFill>
                      <a:srgbClr val="00B050"/>
                    </a:solidFill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災情查報通報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E2379F3-5C09-6327-E8EA-FBBF8FC44C45}"/>
                </a:ext>
              </a:extLst>
            </p:cNvPr>
            <p:cNvGrpSpPr/>
            <p:nvPr/>
          </p:nvGrpSpPr>
          <p:grpSpPr>
            <a:xfrm flipH="1">
              <a:off x="-64970" y="-699745"/>
              <a:ext cx="4790708" cy="1091610"/>
              <a:chOff x="1500045" y="-852777"/>
              <a:chExt cx="5851678" cy="1333362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7F8E1E3E-9311-01F5-EFF3-D028AE601F1A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B17B1C71-C380-8B15-ACE1-4A4A15FE6F58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D0697785-36A6-FBCE-2170-3657D6D1F3FF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3DE693E4-21CA-7DD1-36DB-99CA24D85FD3}"/>
                </a:ext>
              </a:extLst>
            </p:cNvPr>
            <p:cNvGrpSpPr/>
            <p:nvPr/>
          </p:nvGrpSpPr>
          <p:grpSpPr>
            <a:xfrm>
              <a:off x="7459780" y="-699745"/>
              <a:ext cx="4790708" cy="1091610"/>
              <a:chOff x="1500045" y="-852777"/>
              <a:chExt cx="5851678" cy="1333362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6245B926-E83D-047C-B5E2-FB092A079876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6EC634B8-8D96-E87A-3060-5DF686024D2C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D285692D-2BB9-244E-0266-EBFE3B9EE019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7" name="object 3">
            <a:extLst>
              <a:ext uri="{FF2B5EF4-FFF2-40B4-BE49-F238E27FC236}">
                <a16:creationId xmlns:a16="http://schemas.microsoft.com/office/drawing/2014/main" id="{10B9E250-E2AC-46E5-E8CD-B6DAA5429388}"/>
              </a:ext>
            </a:extLst>
          </p:cNvPr>
          <p:cNvSpPr txBox="1">
            <a:spLocks/>
          </p:cNvSpPr>
          <p:nvPr/>
        </p:nvSpPr>
        <p:spPr>
          <a:xfrm>
            <a:off x="798067" y="2156586"/>
            <a:ext cx="10347029" cy="4069063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265" indent="-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B050"/>
              </a:buClr>
              <a:buSzPct val="95833"/>
              <a:buFont typeface="Wingdings" panose="05000000000000000000" pitchFamily="2" charset="2"/>
              <a:buChar char="p"/>
              <a:tabLst>
                <a:tab pos="312420" algn="l"/>
              </a:tabLst>
            </a:pPr>
            <a:r>
              <a:rPr lang="zh-TW" altLang="en-US" spc="-20" dirty="0"/>
              <a:t>防護裝備要穿好</a:t>
            </a:r>
            <a:r>
              <a:rPr lang="en-US" altLang="zh-TW" spc="-20" dirty="0"/>
              <a:t>(</a:t>
            </a:r>
            <a:r>
              <a:rPr lang="zh-TW" altLang="en-US" spc="-20" dirty="0"/>
              <a:t>頭盔、手套、膠鞋或厚底鞋</a:t>
            </a:r>
            <a:r>
              <a:rPr lang="en-US" altLang="zh-TW" spc="-20" dirty="0"/>
              <a:t>)</a:t>
            </a:r>
          </a:p>
          <a:p>
            <a:pPr marL="469265" indent="-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B050"/>
              </a:buClr>
              <a:buSzPct val="95833"/>
              <a:buFont typeface="Wingdings" panose="05000000000000000000" pitchFamily="2" charset="2"/>
              <a:buChar char="p"/>
              <a:tabLst>
                <a:tab pos="312420" algn="l"/>
              </a:tabLst>
            </a:pPr>
            <a:r>
              <a:rPr lang="zh-TW" altLang="en-US" spc="-20" dirty="0"/>
              <a:t>通訊器材要備好</a:t>
            </a:r>
            <a:r>
              <a:rPr lang="en-US" altLang="zh-TW" spc="-20" dirty="0"/>
              <a:t>(</a:t>
            </a:r>
            <a:r>
              <a:rPr lang="zh-TW" altLang="en-US" spc="-20" dirty="0"/>
              <a:t>手機、無線電等</a:t>
            </a:r>
            <a:r>
              <a:rPr lang="en-US" altLang="zh-TW" spc="-20" dirty="0"/>
              <a:t>)</a:t>
            </a:r>
          </a:p>
          <a:p>
            <a:pPr marL="469265" indent="-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B050"/>
              </a:buClr>
              <a:buSzPct val="95833"/>
              <a:buFont typeface="Wingdings" panose="05000000000000000000" pitchFamily="2" charset="2"/>
              <a:buChar char="p"/>
              <a:tabLst>
                <a:tab pos="311785" algn="l"/>
              </a:tabLst>
            </a:pPr>
            <a:r>
              <a:rPr lang="zh-TW" altLang="en-US" spc="-5" dirty="0"/>
              <a:t>攜帶相關證件、小筆記本、原子筆等</a:t>
            </a:r>
          </a:p>
          <a:p>
            <a:pPr marL="469265" indent="-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B050"/>
              </a:buClr>
              <a:buSzPct val="95833"/>
              <a:buFont typeface="Wingdings" panose="05000000000000000000" pitchFamily="2" charset="2"/>
              <a:buChar char="p"/>
              <a:tabLst>
                <a:tab pos="312420" algn="l"/>
              </a:tabLst>
            </a:pPr>
            <a:r>
              <a:rPr lang="zh-TW" altLang="en-US" spc="-5" dirty="0"/>
              <a:t>水、毛巾、輕便型雨衣必要時應隨身攜帶</a:t>
            </a:r>
          </a:p>
          <a:p>
            <a:pPr marL="469265" indent="-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B050"/>
              </a:buClr>
              <a:buSzPct val="95833"/>
              <a:buFont typeface="Wingdings" panose="05000000000000000000" pitchFamily="2" charset="2"/>
              <a:buChar char="p"/>
              <a:tabLst>
                <a:tab pos="312420" algn="l"/>
              </a:tabLst>
            </a:pPr>
            <a:r>
              <a:rPr lang="zh-TW" altLang="en-US" spc="-5" dirty="0"/>
              <a:t>或許會看到大體，要有心理準備</a:t>
            </a:r>
          </a:p>
          <a:p>
            <a:pPr marL="469265" indent="-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B050"/>
              </a:buClr>
              <a:buSzPct val="95833"/>
              <a:buFont typeface="Wingdings" panose="05000000000000000000" pitchFamily="2" charset="2"/>
              <a:buChar char="p"/>
              <a:tabLst>
                <a:tab pos="311785" algn="l"/>
              </a:tabLst>
            </a:pPr>
            <a:r>
              <a:rPr lang="zh-TW" altLang="en-US" spc="-5" dirty="0"/>
              <a:t>不確定的危險區域不要隨意涉入</a:t>
            </a:r>
          </a:p>
          <a:p>
            <a:pPr marL="469265" indent="-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B050"/>
              </a:buClr>
              <a:buSzPct val="95833"/>
              <a:buFont typeface="Wingdings" panose="05000000000000000000" pitchFamily="2" charset="2"/>
              <a:buChar char="p"/>
              <a:tabLst>
                <a:tab pos="312420" algn="l"/>
              </a:tabLst>
            </a:pPr>
            <a:r>
              <a:rPr lang="zh-TW" altLang="en-US" spc="-5" dirty="0"/>
              <a:t>聽從現場指揮官的指揮並隨時回報自身及相關資訊</a:t>
            </a:r>
          </a:p>
        </p:txBody>
      </p:sp>
    </p:spTree>
    <p:extLst>
      <p:ext uri="{BB962C8B-B14F-4D97-AF65-F5344CB8AC3E}">
        <p14:creationId xmlns:p14="http://schemas.microsoft.com/office/powerpoint/2010/main" val="1124709318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" y="13685"/>
            <a:ext cx="12191239" cy="685757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1"/>
            <a:ext cx="12191239" cy="6857572"/>
          </a:xfrm>
          <a:prstGeom prst="rect">
            <a:avLst/>
          </a:prstGeom>
        </p:spPr>
      </p:pic>
      <p:sp>
        <p:nvSpPr>
          <p:cNvPr id="8" name="Freeform 5"/>
          <p:cNvSpPr/>
          <p:nvPr/>
        </p:nvSpPr>
        <p:spPr bwMode="auto">
          <a:xfrm>
            <a:off x="3308645" y="1395413"/>
            <a:ext cx="8883355" cy="1881187"/>
          </a:xfrm>
          <a:custGeom>
            <a:avLst/>
            <a:gdLst>
              <a:gd name="T0" fmla="*/ 11567 w 11567"/>
              <a:gd name="T1" fmla="*/ 2441 h 2441"/>
              <a:gd name="T2" fmla="*/ 0 w 11567"/>
              <a:gd name="T3" fmla="*/ 2441 h 2441"/>
              <a:gd name="T4" fmla="*/ 1542 w 11567"/>
              <a:gd name="T5" fmla="*/ 0 h 2441"/>
              <a:gd name="T6" fmla="*/ 11567 w 11567"/>
              <a:gd name="T7" fmla="*/ 0 h 2441"/>
              <a:gd name="T8" fmla="*/ 11567 w 11567"/>
              <a:gd name="T9" fmla="*/ 2441 h 2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67" h="2441">
                <a:moveTo>
                  <a:pt x="11567" y="2441"/>
                </a:moveTo>
                <a:lnTo>
                  <a:pt x="0" y="2441"/>
                </a:lnTo>
                <a:lnTo>
                  <a:pt x="1542" y="0"/>
                </a:lnTo>
                <a:lnTo>
                  <a:pt x="11567" y="0"/>
                </a:lnTo>
                <a:lnTo>
                  <a:pt x="11567" y="244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10" name="Freeform 6"/>
          <p:cNvSpPr/>
          <p:nvPr/>
        </p:nvSpPr>
        <p:spPr bwMode="auto">
          <a:xfrm>
            <a:off x="0" y="4075113"/>
            <a:ext cx="5693725" cy="1712912"/>
          </a:xfrm>
          <a:custGeom>
            <a:avLst/>
            <a:gdLst>
              <a:gd name="T0" fmla="*/ 0 w 7413"/>
              <a:gd name="T1" fmla="*/ 0 h 2222"/>
              <a:gd name="T2" fmla="*/ 7413 w 7413"/>
              <a:gd name="T3" fmla="*/ 0 h 2222"/>
              <a:gd name="T4" fmla="*/ 6010 w 7413"/>
              <a:gd name="T5" fmla="*/ 2222 h 2222"/>
              <a:gd name="T6" fmla="*/ 0 w 7413"/>
              <a:gd name="T7" fmla="*/ 2222 h 2222"/>
              <a:gd name="T8" fmla="*/ 0 w 7413"/>
              <a:gd name="T9" fmla="*/ 0 h 2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13" h="2222">
                <a:moveTo>
                  <a:pt x="0" y="0"/>
                </a:moveTo>
                <a:lnTo>
                  <a:pt x="7413" y="0"/>
                </a:lnTo>
                <a:lnTo>
                  <a:pt x="6010" y="2222"/>
                </a:lnTo>
                <a:lnTo>
                  <a:pt x="0" y="2222"/>
                </a:lnTo>
                <a:lnTo>
                  <a:pt x="0" y="0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11" name="Freeform 7"/>
          <p:cNvSpPr/>
          <p:nvPr/>
        </p:nvSpPr>
        <p:spPr bwMode="auto">
          <a:xfrm>
            <a:off x="0" y="2052639"/>
            <a:ext cx="10728896" cy="2981325"/>
          </a:xfrm>
          <a:custGeom>
            <a:avLst/>
            <a:gdLst>
              <a:gd name="T0" fmla="*/ 0 w 13970"/>
              <a:gd name="T1" fmla="*/ 0 h 3869"/>
              <a:gd name="T2" fmla="*/ 13970 w 13970"/>
              <a:gd name="T3" fmla="*/ 0 h 3869"/>
              <a:gd name="T4" fmla="*/ 11527 w 13970"/>
              <a:gd name="T5" fmla="*/ 3869 h 3869"/>
              <a:gd name="T6" fmla="*/ 0 w 13970"/>
              <a:gd name="T7" fmla="*/ 3869 h 3869"/>
              <a:gd name="T8" fmla="*/ 0 w 13970"/>
              <a:gd name="T9" fmla="*/ 0 h 3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70" h="3869">
                <a:moveTo>
                  <a:pt x="0" y="0"/>
                </a:moveTo>
                <a:lnTo>
                  <a:pt x="13970" y="0"/>
                </a:lnTo>
                <a:lnTo>
                  <a:pt x="11527" y="3869"/>
                </a:lnTo>
                <a:lnTo>
                  <a:pt x="0" y="3869"/>
                </a:lnTo>
                <a:lnTo>
                  <a:pt x="0" y="0"/>
                </a:lnTo>
                <a:close/>
              </a:path>
            </a:pathLst>
          </a:custGeom>
          <a:solidFill>
            <a:srgbClr val="1B6AA3"/>
          </a:solidFill>
          <a:ln>
            <a:noFill/>
          </a:ln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12" name="Freeform 8"/>
          <p:cNvSpPr/>
          <p:nvPr/>
        </p:nvSpPr>
        <p:spPr bwMode="auto">
          <a:xfrm>
            <a:off x="11227177" y="1908176"/>
            <a:ext cx="556995" cy="900113"/>
          </a:xfrm>
          <a:custGeom>
            <a:avLst/>
            <a:gdLst>
              <a:gd name="T0" fmla="*/ 584 w 725"/>
              <a:gd name="T1" fmla="*/ 443 h 1169"/>
              <a:gd name="T2" fmla="*/ 725 w 725"/>
              <a:gd name="T3" fmla="*/ 585 h 1169"/>
              <a:gd name="T4" fmla="*/ 584 w 725"/>
              <a:gd name="T5" fmla="*/ 726 h 1169"/>
              <a:gd name="T6" fmla="*/ 141 w 725"/>
              <a:gd name="T7" fmla="*/ 1169 h 1169"/>
              <a:gd name="T8" fmla="*/ 0 w 725"/>
              <a:gd name="T9" fmla="*/ 1028 h 1169"/>
              <a:gd name="T10" fmla="*/ 443 w 725"/>
              <a:gd name="T11" fmla="*/ 585 h 1169"/>
              <a:gd name="T12" fmla="*/ 0 w 725"/>
              <a:gd name="T13" fmla="*/ 141 h 1169"/>
              <a:gd name="T14" fmla="*/ 141 w 725"/>
              <a:gd name="T15" fmla="*/ 0 h 1169"/>
              <a:gd name="T16" fmla="*/ 584 w 725"/>
              <a:gd name="T17" fmla="*/ 443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5" h="1169">
                <a:moveTo>
                  <a:pt x="584" y="443"/>
                </a:moveTo>
                <a:lnTo>
                  <a:pt x="725" y="585"/>
                </a:lnTo>
                <a:lnTo>
                  <a:pt x="584" y="726"/>
                </a:lnTo>
                <a:lnTo>
                  <a:pt x="141" y="1169"/>
                </a:lnTo>
                <a:lnTo>
                  <a:pt x="0" y="1028"/>
                </a:lnTo>
                <a:lnTo>
                  <a:pt x="443" y="585"/>
                </a:lnTo>
                <a:lnTo>
                  <a:pt x="0" y="141"/>
                </a:lnTo>
                <a:lnTo>
                  <a:pt x="141" y="0"/>
                </a:lnTo>
                <a:lnTo>
                  <a:pt x="584" y="44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13" name="Freeform 9"/>
          <p:cNvSpPr/>
          <p:nvPr/>
        </p:nvSpPr>
        <p:spPr bwMode="auto">
          <a:xfrm>
            <a:off x="10587664" y="6049964"/>
            <a:ext cx="1604336" cy="808037"/>
          </a:xfrm>
          <a:custGeom>
            <a:avLst/>
            <a:gdLst>
              <a:gd name="T0" fmla="*/ 2088 w 2088"/>
              <a:gd name="T1" fmla="*/ 0 h 1048"/>
              <a:gd name="T2" fmla="*/ 2088 w 2088"/>
              <a:gd name="T3" fmla="*/ 1048 h 1048"/>
              <a:gd name="T4" fmla="*/ 0 w 2088"/>
              <a:gd name="T5" fmla="*/ 1048 h 1048"/>
              <a:gd name="T6" fmla="*/ 662 w 2088"/>
              <a:gd name="T7" fmla="*/ 0 h 1048"/>
              <a:gd name="T8" fmla="*/ 2088 w 2088"/>
              <a:gd name="T9" fmla="*/ 0 h 1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88" h="1048">
                <a:moveTo>
                  <a:pt x="2088" y="0"/>
                </a:moveTo>
                <a:lnTo>
                  <a:pt x="2088" y="1048"/>
                </a:lnTo>
                <a:lnTo>
                  <a:pt x="0" y="1048"/>
                </a:lnTo>
                <a:lnTo>
                  <a:pt x="662" y="0"/>
                </a:lnTo>
                <a:lnTo>
                  <a:pt x="2088" y="0"/>
                </a:lnTo>
                <a:close/>
              </a:path>
            </a:pathLst>
          </a:custGeom>
          <a:solidFill>
            <a:srgbClr val="C1C0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14" name="Freeform 10"/>
          <p:cNvSpPr/>
          <p:nvPr/>
        </p:nvSpPr>
        <p:spPr bwMode="auto">
          <a:xfrm>
            <a:off x="10297266" y="6208714"/>
            <a:ext cx="1894735" cy="649287"/>
          </a:xfrm>
          <a:custGeom>
            <a:avLst/>
            <a:gdLst>
              <a:gd name="T0" fmla="*/ 2467 w 2467"/>
              <a:gd name="T1" fmla="*/ 0 h 843"/>
              <a:gd name="T2" fmla="*/ 2467 w 2467"/>
              <a:gd name="T3" fmla="*/ 843 h 843"/>
              <a:gd name="T4" fmla="*/ 0 w 2467"/>
              <a:gd name="T5" fmla="*/ 843 h 843"/>
              <a:gd name="T6" fmla="*/ 533 w 2467"/>
              <a:gd name="T7" fmla="*/ 0 h 843"/>
              <a:gd name="T8" fmla="*/ 2467 w 2467"/>
              <a:gd name="T9" fmla="*/ 0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67" h="843">
                <a:moveTo>
                  <a:pt x="2467" y="0"/>
                </a:moveTo>
                <a:lnTo>
                  <a:pt x="2467" y="843"/>
                </a:lnTo>
                <a:lnTo>
                  <a:pt x="0" y="843"/>
                </a:lnTo>
                <a:lnTo>
                  <a:pt x="533" y="0"/>
                </a:lnTo>
                <a:lnTo>
                  <a:pt x="246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15" name="TextBox 11"/>
          <p:cNvSpPr txBox="1">
            <a:spLocks noChangeArrowheads="1"/>
          </p:cNvSpPr>
          <p:nvPr/>
        </p:nvSpPr>
        <p:spPr bwMode="auto">
          <a:xfrm>
            <a:off x="2841563" y="3028057"/>
            <a:ext cx="2238065" cy="1077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6" tIns="45708" rIns="91416" bIns="4570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TW" sz="64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EMIC</a:t>
            </a:r>
          </a:p>
        </p:txBody>
      </p:sp>
      <p:sp>
        <p:nvSpPr>
          <p:cNvPr id="16" name="TextBox 12"/>
          <p:cNvSpPr txBox="1">
            <a:spLocks noChangeArrowheads="1"/>
          </p:cNvSpPr>
          <p:nvPr/>
        </p:nvSpPr>
        <p:spPr bwMode="auto">
          <a:xfrm>
            <a:off x="1345675" y="2463801"/>
            <a:ext cx="1216951" cy="220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6" tIns="45708" rIns="91416" bIns="4570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TW" sz="13733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3733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2"/>
          <p:cNvSpPr txBox="1">
            <a:spLocks noChangeArrowheads="1"/>
          </p:cNvSpPr>
          <p:nvPr/>
        </p:nvSpPr>
        <p:spPr bwMode="auto">
          <a:xfrm>
            <a:off x="490347" y="3813177"/>
            <a:ext cx="843452" cy="523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6" tIns="45708" rIns="91416" bIns="4570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>
                <a:solidFill>
                  <a:srgbClr val="FFFFFF"/>
                </a:solidFill>
              </a:rPr>
              <a:t>Part</a:t>
            </a:r>
            <a:endParaRPr lang="zh-CN" altLang="en-US" sz="2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27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gallery dir="l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utoUpdateAnimBg="0"/>
      <p:bldP spid="16" grpId="0" autoUpdateAnimBg="0"/>
      <p:bldP spid="18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62750" y="-699583"/>
            <a:ext cx="12312608" cy="1817228"/>
            <a:chOff x="-64970" y="-699745"/>
            <a:chExt cx="12315458" cy="1817649"/>
          </a:xfrm>
        </p:grpSpPr>
        <p:grpSp>
          <p:nvGrpSpPr>
            <p:cNvPr id="13" name="组合 12"/>
            <p:cNvGrpSpPr/>
            <p:nvPr/>
          </p:nvGrpSpPr>
          <p:grpSpPr>
            <a:xfrm>
              <a:off x="1" y="365110"/>
              <a:ext cx="12190412" cy="752794"/>
              <a:chOff x="1" y="365110"/>
              <a:chExt cx="12190412" cy="752794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1" y="1072185"/>
                <a:ext cx="12190412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20"/>
              <p:cNvSpPr txBox="1"/>
              <p:nvPr/>
            </p:nvSpPr>
            <p:spPr>
              <a:xfrm>
                <a:off x="1471612" y="365110"/>
                <a:ext cx="92471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sz="3999" b="1" dirty="0">
                    <a:solidFill>
                      <a:srgbClr val="1B6AA3"/>
                    </a:solidFill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EMIC</a:t>
                </a:r>
                <a:endParaRPr lang="zh-TW" altLang="en-US" sz="3999" b="1" dirty="0">
                  <a:solidFill>
                    <a:srgbClr val="1B6AA3"/>
                  </a:solidFill>
                  <a:ea typeface="微軟正黑體" panose="020B0604030504040204" pitchFamily="34" charset="-12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 flipH="1">
              <a:off x="-64970" y="-699745"/>
              <a:ext cx="4790708" cy="1091610"/>
              <a:chOff x="1500045" y="-852777"/>
              <a:chExt cx="5851678" cy="1333362"/>
            </a:xfrm>
          </p:grpSpPr>
          <p:sp>
            <p:nvSpPr>
              <p:cNvPr id="9" name="椭圆 8"/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7459780" y="-699745"/>
              <a:ext cx="4790708" cy="1091610"/>
              <a:chOff x="1500045" y="-852777"/>
              <a:chExt cx="5851678" cy="1333362"/>
            </a:xfrm>
          </p:grpSpPr>
          <p:sp>
            <p:nvSpPr>
              <p:cNvPr id="14" name="椭圆 13"/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object 2">
            <a:extLst>
              <a:ext uri="{FF2B5EF4-FFF2-40B4-BE49-F238E27FC236}">
                <a16:creationId xmlns:a16="http://schemas.microsoft.com/office/drawing/2014/main" id="{81931588-2550-B2F4-DAAD-ED82F1F4606B}"/>
              </a:ext>
            </a:extLst>
          </p:cNvPr>
          <p:cNvSpPr txBox="1"/>
          <p:nvPr/>
        </p:nvSpPr>
        <p:spPr>
          <a:xfrm>
            <a:off x="660640" y="6270332"/>
            <a:ext cx="1262723" cy="152365"/>
          </a:xfrm>
          <a:prstGeom prst="rect">
            <a:avLst/>
          </a:prstGeom>
        </p:spPr>
        <p:txBody>
          <a:bodyPr vert="horz" wrap="square" lIns="0" tIns="8888" rIns="0" bIns="0" rtlCol="0">
            <a:spAutoFit/>
          </a:bodyPr>
          <a:lstStyle/>
          <a:p>
            <a:pPr>
              <a:spcBef>
                <a:spcPts val="70"/>
              </a:spcBef>
            </a:pPr>
            <a:r>
              <a:rPr sz="900" dirty="0">
                <a:solidFill>
                  <a:srgbClr val="A6A6A6"/>
                </a:solidFill>
                <a:cs typeface="Segoe UI"/>
              </a:rPr>
              <a:t>©</a:t>
            </a:r>
            <a:r>
              <a:rPr sz="900" spc="-20" dirty="0">
                <a:solidFill>
                  <a:srgbClr val="A6A6A6"/>
                </a:solidFill>
                <a:cs typeface="Segoe UI"/>
              </a:rPr>
              <a:t> </a:t>
            </a:r>
            <a:r>
              <a:rPr sz="900" dirty="0">
                <a:solidFill>
                  <a:srgbClr val="A6A6A6"/>
                </a:solidFill>
                <a:cs typeface="Segoe UI"/>
              </a:rPr>
              <a:t>NEC</a:t>
            </a:r>
            <a:r>
              <a:rPr sz="900" spc="-5" dirty="0">
                <a:solidFill>
                  <a:srgbClr val="A6A6A6"/>
                </a:solidFill>
                <a:cs typeface="Segoe UI"/>
              </a:rPr>
              <a:t> Corporation</a:t>
            </a:r>
            <a:r>
              <a:rPr sz="900" spc="-10" dirty="0">
                <a:solidFill>
                  <a:srgbClr val="A6A6A6"/>
                </a:solidFill>
                <a:cs typeface="Segoe UI"/>
              </a:rPr>
              <a:t> </a:t>
            </a:r>
            <a:r>
              <a:rPr sz="900" spc="-5" dirty="0">
                <a:solidFill>
                  <a:srgbClr val="A6A6A6"/>
                </a:solidFill>
                <a:cs typeface="Segoe UI"/>
              </a:rPr>
              <a:t>2022</a:t>
            </a:r>
            <a:endParaRPr sz="900">
              <a:cs typeface="Segoe UI"/>
            </a:endParaRPr>
          </a:p>
        </p:txBody>
      </p:sp>
      <p:grpSp>
        <p:nvGrpSpPr>
          <p:cNvPr id="21" name="object 5">
            <a:extLst>
              <a:ext uri="{FF2B5EF4-FFF2-40B4-BE49-F238E27FC236}">
                <a16:creationId xmlns:a16="http://schemas.microsoft.com/office/drawing/2014/main" id="{035AF685-1300-9074-7BEC-45C3E6E5F6BC}"/>
              </a:ext>
            </a:extLst>
          </p:cNvPr>
          <p:cNvGrpSpPr/>
          <p:nvPr/>
        </p:nvGrpSpPr>
        <p:grpSpPr>
          <a:xfrm>
            <a:off x="660030" y="1322338"/>
            <a:ext cx="5673047" cy="2901278"/>
            <a:chOff x="798576" y="1588008"/>
            <a:chExt cx="5674360" cy="2901950"/>
          </a:xfrm>
        </p:grpSpPr>
        <p:pic>
          <p:nvPicPr>
            <p:cNvPr id="22" name="object 6">
              <a:extLst>
                <a:ext uri="{FF2B5EF4-FFF2-40B4-BE49-F238E27FC236}">
                  <a16:creationId xmlns:a16="http://schemas.microsoft.com/office/drawing/2014/main" id="{0A6C6570-F7DA-4BFA-5689-25B522AC25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7532" y="1616964"/>
              <a:ext cx="5615940" cy="2843783"/>
            </a:xfrm>
            <a:prstGeom prst="rect">
              <a:avLst/>
            </a:prstGeom>
          </p:spPr>
        </p:pic>
        <p:sp>
          <p:nvSpPr>
            <p:cNvPr id="23" name="object 7">
              <a:extLst>
                <a:ext uri="{FF2B5EF4-FFF2-40B4-BE49-F238E27FC236}">
                  <a16:creationId xmlns:a16="http://schemas.microsoft.com/office/drawing/2014/main" id="{9B195C57-B562-4D61-A95B-05208AD76C92}"/>
                </a:ext>
              </a:extLst>
            </p:cNvPr>
            <p:cNvSpPr/>
            <p:nvPr/>
          </p:nvSpPr>
          <p:spPr>
            <a:xfrm>
              <a:off x="813054" y="1602486"/>
              <a:ext cx="5645150" cy="2872740"/>
            </a:xfrm>
            <a:custGeom>
              <a:avLst/>
              <a:gdLst/>
              <a:ahLst/>
              <a:cxnLst/>
              <a:rect l="l" t="t" r="r" b="b"/>
              <a:pathLst>
                <a:path w="5645150" h="2872740">
                  <a:moveTo>
                    <a:pt x="0" y="2872740"/>
                  </a:moveTo>
                  <a:lnTo>
                    <a:pt x="5644896" y="2872740"/>
                  </a:lnTo>
                  <a:lnTo>
                    <a:pt x="5644896" y="0"/>
                  </a:lnTo>
                  <a:lnTo>
                    <a:pt x="0" y="0"/>
                  </a:lnTo>
                  <a:lnTo>
                    <a:pt x="0" y="2872740"/>
                  </a:lnTo>
                  <a:close/>
                </a:path>
              </a:pathLst>
            </a:custGeom>
            <a:ln w="28956">
              <a:solidFill>
                <a:srgbClr val="2842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8">
            <a:extLst>
              <a:ext uri="{FF2B5EF4-FFF2-40B4-BE49-F238E27FC236}">
                <a16:creationId xmlns:a16="http://schemas.microsoft.com/office/drawing/2014/main" id="{F98FE425-187B-6C9A-1742-51271B68FA26}"/>
              </a:ext>
            </a:extLst>
          </p:cNvPr>
          <p:cNvGrpSpPr/>
          <p:nvPr/>
        </p:nvGrpSpPr>
        <p:grpSpPr>
          <a:xfrm>
            <a:off x="660030" y="4352872"/>
            <a:ext cx="5673047" cy="2108982"/>
            <a:chOff x="798576" y="4619244"/>
            <a:chExt cx="5674360" cy="2109470"/>
          </a:xfrm>
        </p:grpSpPr>
        <p:pic>
          <p:nvPicPr>
            <p:cNvPr id="25" name="object 9">
              <a:extLst>
                <a:ext uri="{FF2B5EF4-FFF2-40B4-BE49-F238E27FC236}">
                  <a16:creationId xmlns:a16="http://schemas.microsoft.com/office/drawing/2014/main" id="{341CA9D0-7381-AC46-823A-93E251FB4C3A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7532" y="4648200"/>
              <a:ext cx="5615940" cy="2051304"/>
            </a:xfrm>
            <a:prstGeom prst="rect">
              <a:avLst/>
            </a:prstGeom>
          </p:spPr>
        </p:pic>
        <p:sp>
          <p:nvSpPr>
            <p:cNvPr id="26" name="object 10">
              <a:extLst>
                <a:ext uri="{FF2B5EF4-FFF2-40B4-BE49-F238E27FC236}">
                  <a16:creationId xmlns:a16="http://schemas.microsoft.com/office/drawing/2014/main" id="{F245AB85-A368-03F6-B726-4701CB0BE2FC}"/>
                </a:ext>
              </a:extLst>
            </p:cNvPr>
            <p:cNvSpPr/>
            <p:nvPr/>
          </p:nvSpPr>
          <p:spPr>
            <a:xfrm>
              <a:off x="813054" y="4633722"/>
              <a:ext cx="5645150" cy="2080260"/>
            </a:xfrm>
            <a:custGeom>
              <a:avLst/>
              <a:gdLst/>
              <a:ahLst/>
              <a:cxnLst/>
              <a:rect l="l" t="t" r="r" b="b"/>
              <a:pathLst>
                <a:path w="5645150" h="2080259">
                  <a:moveTo>
                    <a:pt x="0" y="2080259"/>
                  </a:moveTo>
                  <a:lnTo>
                    <a:pt x="5644896" y="2080259"/>
                  </a:lnTo>
                  <a:lnTo>
                    <a:pt x="5644896" y="0"/>
                  </a:lnTo>
                  <a:lnTo>
                    <a:pt x="0" y="0"/>
                  </a:lnTo>
                  <a:lnTo>
                    <a:pt x="0" y="2080259"/>
                  </a:lnTo>
                  <a:close/>
                </a:path>
              </a:pathLst>
            </a:custGeom>
            <a:ln w="28956">
              <a:solidFill>
                <a:srgbClr val="2842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11">
            <a:extLst>
              <a:ext uri="{FF2B5EF4-FFF2-40B4-BE49-F238E27FC236}">
                <a16:creationId xmlns:a16="http://schemas.microsoft.com/office/drawing/2014/main" id="{053D2976-7DCB-021E-35A5-2BB7FC3D793D}"/>
              </a:ext>
            </a:extLst>
          </p:cNvPr>
          <p:cNvGrpSpPr/>
          <p:nvPr/>
        </p:nvGrpSpPr>
        <p:grpSpPr>
          <a:xfrm>
            <a:off x="6989652" y="3792357"/>
            <a:ext cx="1930588" cy="2863187"/>
            <a:chOff x="6989064" y="3793235"/>
            <a:chExt cx="1931035" cy="2863850"/>
          </a:xfrm>
        </p:grpSpPr>
        <p:pic>
          <p:nvPicPr>
            <p:cNvPr id="28" name="object 12">
              <a:extLst>
                <a:ext uri="{FF2B5EF4-FFF2-40B4-BE49-F238E27FC236}">
                  <a16:creationId xmlns:a16="http://schemas.microsoft.com/office/drawing/2014/main" id="{38FB1270-E6B0-38FD-55D4-AAAB7CCCC788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23326" y="3924423"/>
              <a:ext cx="1862384" cy="2703452"/>
            </a:xfrm>
            <a:prstGeom prst="rect">
              <a:avLst/>
            </a:prstGeom>
          </p:spPr>
        </p:pic>
        <p:sp>
          <p:nvSpPr>
            <p:cNvPr id="29" name="object 13">
              <a:extLst>
                <a:ext uri="{FF2B5EF4-FFF2-40B4-BE49-F238E27FC236}">
                  <a16:creationId xmlns:a16="http://schemas.microsoft.com/office/drawing/2014/main" id="{914305E7-F82A-71E6-E465-9E34FC320031}"/>
                </a:ext>
              </a:extLst>
            </p:cNvPr>
            <p:cNvSpPr/>
            <p:nvPr/>
          </p:nvSpPr>
          <p:spPr>
            <a:xfrm>
              <a:off x="7003542" y="3807713"/>
              <a:ext cx="1902460" cy="2834640"/>
            </a:xfrm>
            <a:custGeom>
              <a:avLst/>
              <a:gdLst/>
              <a:ahLst/>
              <a:cxnLst/>
              <a:rect l="l" t="t" r="r" b="b"/>
              <a:pathLst>
                <a:path w="1902459" h="2834640">
                  <a:moveTo>
                    <a:pt x="0" y="2834639"/>
                  </a:moveTo>
                  <a:lnTo>
                    <a:pt x="1901952" y="2834639"/>
                  </a:lnTo>
                  <a:lnTo>
                    <a:pt x="1901952" y="0"/>
                  </a:lnTo>
                  <a:lnTo>
                    <a:pt x="0" y="0"/>
                  </a:lnTo>
                  <a:lnTo>
                    <a:pt x="0" y="2834639"/>
                  </a:lnTo>
                  <a:close/>
                </a:path>
              </a:pathLst>
            </a:custGeom>
            <a:ln w="28956">
              <a:solidFill>
                <a:srgbClr val="2842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14">
            <a:extLst>
              <a:ext uri="{FF2B5EF4-FFF2-40B4-BE49-F238E27FC236}">
                <a16:creationId xmlns:a16="http://schemas.microsoft.com/office/drawing/2014/main" id="{1DDBE65B-4C80-0634-693D-54A5AB48FE42}"/>
              </a:ext>
            </a:extLst>
          </p:cNvPr>
          <p:cNvSpPr txBox="1"/>
          <p:nvPr/>
        </p:nvSpPr>
        <p:spPr>
          <a:xfrm>
            <a:off x="8958791" y="2747183"/>
            <a:ext cx="3064436" cy="328860"/>
          </a:xfrm>
          <a:prstGeom prst="rect">
            <a:avLst/>
          </a:prstGeom>
          <a:solidFill>
            <a:srgbClr val="FFF486"/>
          </a:solidFill>
        </p:spPr>
        <p:txBody>
          <a:bodyPr vert="horz" wrap="square" lIns="0" tIns="20950" rIns="0" bIns="0" rtlCol="0">
            <a:spAutoFit/>
          </a:bodyPr>
          <a:lstStyle/>
          <a:p>
            <a:pPr marL="106024">
              <a:spcBef>
                <a:spcPts val="165"/>
              </a:spcBef>
            </a:pPr>
            <a:r>
              <a:rPr sz="2000" b="1" dirty="0">
                <a:solidFill>
                  <a:srgbClr val="686057"/>
                </a:solidFill>
                <a:cs typeface="Microsoft JhengHei"/>
              </a:rPr>
              <a:t>掃瞄後加入L</a:t>
            </a:r>
            <a:r>
              <a:rPr sz="2000" b="1" spc="-15" dirty="0">
                <a:solidFill>
                  <a:srgbClr val="686057"/>
                </a:solidFill>
                <a:cs typeface="Microsoft JhengHei"/>
              </a:rPr>
              <a:t>I</a:t>
            </a:r>
            <a:r>
              <a:rPr sz="2000" b="1" dirty="0">
                <a:solidFill>
                  <a:srgbClr val="686057"/>
                </a:solidFill>
                <a:cs typeface="Microsoft JhengHei"/>
              </a:rPr>
              <a:t>NE官方帳號</a:t>
            </a:r>
            <a:endParaRPr sz="2000">
              <a:cs typeface="Microsoft JhengHei"/>
            </a:endParaRPr>
          </a:p>
        </p:txBody>
      </p:sp>
      <p:sp>
        <p:nvSpPr>
          <p:cNvPr id="31" name="object 15">
            <a:extLst>
              <a:ext uri="{FF2B5EF4-FFF2-40B4-BE49-F238E27FC236}">
                <a16:creationId xmlns:a16="http://schemas.microsoft.com/office/drawing/2014/main" id="{F0233E69-E499-A926-97A4-83BED76204A7}"/>
              </a:ext>
            </a:extLst>
          </p:cNvPr>
          <p:cNvSpPr txBox="1"/>
          <p:nvPr/>
        </p:nvSpPr>
        <p:spPr>
          <a:xfrm>
            <a:off x="9077047" y="4846722"/>
            <a:ext cx="2860013" cy="682721"/>
          </a:xfrm>
          <a:prstGeom prst="rect">
            <a:avLst/>
          </a:prstGeom>
          <a:solidFill>
            <a:srgbClr val="FFF486"/>
          </a:solidFill>
        </p:spPr>
        <p:txBody>
          <a:bodyPr vert="horz" wrap="square" lIns="0" tIns="66660" rIns="0" bIns="0" rtlCol="0">
            <a:spAutoFit/>
          </a:bodyPr>
          <a:lstStyle/>
          <a:p>
            <a:pPr marL="921835" marR="377749" indent="-537103">
              <a:spcBef>
                <a:spcPts val="525"/>
              </a:spcBef>
            </a:pPr>
            <a:r>
              <a:rPr sz="2000" b="1" dirty="0">
                <a:solidFill>
                  <a:srgbClr val="686057"/>
                </a:solidFill>
                <a:cs typeface="Microsoft JhengHei"/>
              </a:rPr>
              <a:t>透</a:t>
            </a:r>
            <a:r>
              <a:rPr sz="2000" b="1" spc="-5" dirty="0">
                <a:solidFill>
                  <a:srgbClr val="686057"/>
                </a:solidFill>
                <a:cs typeface="Microsoft JhengHei"/>
              </a:rPr>
              <a:t>過L</a:t>
            </a:r>
            <a:r>
              <a:rPr sz="2000" b="1" spc="-10" dirty="0">
                <a:solidFill>
                  <a:srgbClr val="686057"/>
                </a:solidFill>
                <a:cs typeface="Microsoft JhengHei"/>
              </a:rPr>
              <a:t>I</a:t>
            </a:r>
            <a:r>
              <a:rPr sz="2000" b="1" dirty="0">
                <a:solidFill>
                  <a:srgbClr val="686057"/>
                </a:solidFill>
                <a:cs typeface="Microsoft JhengHei"/>
              </a:rPr>
              <a:t>N</a:t>
            </a:r>
            <a:r>
              <a:rPr sz="2000" b="1" spc="5" dirty="0">
                <a:solidFill>
                  <a:srgbClr val="686057"/>
                </a:solidFill>
                <a:cs typeface="Microsoft JhengHei"/>
              </a:rPr>
              <a:t>E</a:t>
            </a:r>
            <a:r>
              <a:rPr sz="2000" b="1" dirty="0">
                <a:solidFill>
                  <a:srgbClr val="686057"/>
                </a:solidFill>
                <a:cs typeface="Microsoft JhengHei"/>
              </a:rPr>
              <a:t>官方帳號 通報災情</a:t>
            </a:r>
            <a:endParaRPr sz="2000">
              <a:cs typeface="Microsoft JhengHei"/>
            </a:endParaRPr>
          </a:p>
        </p:txBody>
      </p:sp>
      <p:sp>
        <p:nvSpPr>
          <p:cNvPr id="32" name="object 16">
            <a:extLst>
              <a:ext uri="{FF2B5EF4-FFF2-40B4-BE49-F238E27FC236}">
                <a16:creationId xmlns:a16="http://schemas.microsoft.com/office/drawing/2014/main" id="{4796FAF8-0C28-4870-49E3-2D3721C72335}"/>
              </a:ext>
            </a:extLst>
          </p:cNvPr>
          <p:cNvSpPr txBox="1"/>
          <p:nvPr/>
        </p:nvSpPr>
        <p:spPr>
          <a:xfrm>
            <a:off x="7023905" y="1319440"/>
            <a:ext cx="4507457" cy="407710"/>
          </a:xfrm>
          <a:prstGeom prst="rect">
            <a:avLst/>
          </a:prstGeom>
          <a:solidFill>
            <a:srgbClr val="FFF8C3"/>
          </a:solidFill>
        </p:spPr>
        <p:txBody>
          <a:bodyPr vert="horz" wrap="square" lIns="0" tIns="38091" rIns="0" bIns="0" rtlCol="0">
            <a:spAutoFit/>
          </a:bodyPr>
          <a:lstStyle/>
          <a:p>
            <a:pPr marL="90787">
              <a:spcBef>
                <a:spcPts val="300"/>
              </a:spcBef>
            </a:pPr>
            <a:r>
              <a:rPr sz="2400" b="1" dirty="0" err="1">
                <a:solidFill>
                  <a:srgbClr val="006FC0"/>
                </a:solidFill>
                <a:cs typeface="Microsoft JhengHei"/>
              </a:rPr>
              <a:t>官方帳號名稱：</a:t>
            </a:r>
            <a:r>
              <a:rPr sz="2400" b="1" spc="-5" dirty="0" err="1">
                <a:solidFill>
                  <a:srgbClr val="006FC0"/>
                </a:solidFill>
                <a:cs typeface="Segoe UI"/>
              </a:rPr>
              <a:t>E</a:t>
            </a:r>
            <a:r>
              <a:rPr sz="2400" b="1" spc="-15" dirty="0" err="1">
                <a:solidFill>
                  <a:srgbClr val="006FC0"/>
                </a:solidFill>
                <a:cs typeface="Segoe UI"/>
              </a:rPr>
              <a:t>M</a:t>
            </a:r>
            <a:r>
              <a:rPr sz="2400" b="1" dirty="0" err="1">
                <a:solidFill>
                  <a:srgbClr val="006FC0"/>
                </a:solidFill>
                <a:cs typeface="Segoe UI"/>
              </a:rPr>
              <a:t>IC</a:t>
            </a:r>
            <a:r>
              <a:rPr lang="en-US" sz="2400" b="1" spc="-5" dirty="0">
                <a:solidFill>
                  <a:srgbClr val="006FC0"/>
                </a:solidFill>
                <a:cs typeface="Segoe UI"/>
              </a:rPr>
              <a:t> </a:t>
            </a:r>
            <a:r>
              <a:rPr sz="2400" b="1" dirty="0" err="1">
                <a:solidFill>
                  <a:srgbClr val="006FC0"/>
                </a:solidFill>
                <a:cs typeface="Microsoft JhengHei"/>
              </a:rPr>
              <a:t>災情通報</a:t>
            </a:r>
            <a:endParaRPr sz="2400" dirty="0">
              <a:cs typeface="Microsoft JhengHei"/>
            </a:endParaRPr>
          </a:p>
        </p:txBody>
      </p:sp>
      <p:pic>
        <p:nvPicPr>
          <p:cNvPr id="33" name="object 17">
            <a:extLst>
              <a:ext uri="{FF2B5EF4-FFF2-40B4-BE49-F238E27FC236}">
                <a16:creationId xmlns:a16="http://schemas.microsoft.com/office/drawing/2014/main" id="{473102C7-1AE4-C402-AB97-80BACDE3728F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39755" y="1919372"/>
            <a:ext cx="1630253" cy="162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992915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62750" y="-699583"/>
            <a:ext cx="12312608" cy="1817228"/>
            <a:chOff x="-64970" y="-699745"/>
            <a:chExt cx="12315458" cy="1817649"/>
          </a:xfrm>
        </p:grpSpPr>
        <p:grpSp>
          <p:nvGrpSpPr>
            <p:cNvPr id="13" name="组合 12"/>
            <p:cNvGrpSpPr/>
            <p:nvPr/>
          </p:nvGrpSpPr>
          <p:grpSpPr>
            <a:xfrm>
              <a:off x="1" y="365110"/>
              <a:ext cx="12190412" cy="752794"/>
              <a:chOff x="1" y="365110"/>
              <a:chExt cx="12190412" cy="752794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1" y="1072185"/>
                <a:ext cx="12190412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20"/>
              <p:cNvSpPr txBox="1"/>
              <p:nvPr/>
            </p:nvSpPr>
            <p:spPr>
              <a:xfrm>
                <a:off x="2154980" y="365110"/>
                <a:ext cx="788045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sz="3999" b="1" dirty="0">
                    <a:solidFill>
                      <a:srgbClr val="1B6AA3"/>
                    </a:solidFill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EMIC</a:t>
                </a:r>
                <a:endParaRPr lang="zh-TW" altLang="en-US" sz="3999" b="1" dirty="0">
                  <a:solidFill>
                    <a:srgbClr val="1B6AA3"/>
                  </a:solidFill>
                  <a:ea typeface="微軟正黑體" panose="020B0604030504040204" pitchFamily="34" charset="-12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 flipH="1">
              <a:off x="-64970" y="-699745"/>
              <a:ext cx="4790708" cy="1091610"/>
              <a:chOff x="1500045" y="-852777"/>
              <a:chExt cx="5851678" cy="1333362"/>
            </a:xfrm>
          </p:grpSpPr>
          <p:sp>
            <p:nvSpPr>
              <p:cNvPr id="9" name="椭圆 8"/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7459780" y="-699745"/>
              <a:ext cx="4790708" cy="1091610"/>
              <a:chOff x="1500045" y="-852777"/>
              <a:chExt cx="5851678" cy="1333362"/>
            </a:xfrm>
          </p:grpSpPr>
          <p:sp>
            <p:nvSpPr>
              <p:cNvPr id="14" name="椭圆 13"/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7" name="object 6">
            <a:extLst>
              <a:ext uri="{FF2B5EF4-FFF2-40B4-BE49-F238E27FC236}">
                <a16:creationId xmlns:a16="http://schemas.microsoft.com/office/drawing/2014/main" id="{1C210199-269A-59F3-504F-BB32442774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75307" b="10415"/>
          <a:stretch/>
        </p:blipFill>
        <p:spPr>
          <a:xfrm>
            <a:off x="405942" y="1875466"/>
            <a:ext cx="11380116" cy="351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076524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62750" y="-699583"/>
            <a:ext cx="12312608" cy="1817228"/>
            <a:chOff x="-64970" y="-699745"/>
            <a:chExt cx="12315458" cy="1817649"/>
          </a:xfrm>
        </p:grpSpPr>
        <p:grpSp>
          <p:nvGrpSpPr>
            <p:cNvPr id="13" name="组合 12"/>
            <p:cNvGrpSpPr/>
            <p:nvPr/>
          </p:nvGrpSpPr>
          <p:grpSpPr>
            <a:xfrm>
              <a:off x="1" y="365110"/>
              <a:ext cx="12190412" cy="752794"/>
              <a:chOff x="1" y="365110"/>
              <a:chExt cx="12190412" cy="752794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1" y="1072185"/>
                <a:ext cx="12190412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20"/>
              <p:cNvSpPr txBox="1"/>
              <p:nvPr/>
            </p:nvSpPr>
            <p:spPr>
              <a:xfrm>
                <a:off x="2154980" y="365110"/>
                <a:ext cx="788045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sz="3999" b="1" dirty="0">
                    <a:solidFill>
                      <a:srgbClr val="1B6AA3"/>
                    </a:solidFill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EMIC</a:t>
                </a:r>
                <a:endParaRPr lang="zh-TW" altLang="en-US" sz="3999" b="1" dirty="0">
                  <a:solidFill>
                    <a:srgbClr val="1B6AA3"/>
                  </a:solidFill>
                  <a:ea typeface="微軟正黑體" panose="020B0604030504040204" pitchFamily="34" charset="-12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 flipH="1">
              <a:off x="-64970" y="-699745"/>
              <a:ext cx="4790708" cy="1091610"/>
              <a:chOff x="1500045" y="-852777"/>
              <a:chExt cx="5851678" cy="1333362"/>
            </a:xfrm>
          </p:grpSpPr>
          <p:sp>
            <p:nvSpPr>
              <p:cNvPr id="9" name="椭圆 8"/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7459780" y="-699745"/>
              <a:ext cx="4790708" cy="1091610"/>
              <a:chOff x="1500045" y="-852777"/>
              <a:chExt cx="5851678" cy="1333362"/>
            </a:xfrm>
          </p:grpSpPr>
          <p:sp>
            <p:nvSpPr>
              <p:cNvPr id="14" name="椭圆 13"/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3" name="object 3">
            <a:extLst>
              <a:ext uri="{FF2B5EF4-FFF2-40B4-BE49-F238E27FC236}">
                <a16:creationId xmlns:a16="http://schemas.microsoft.com/office/drawing/2014/main" id="{E3133579-407F-2791-41AD-A4D8353D6A5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05804" y="1211771"/>
            <a:ext cx="2856418" cy="55359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CDC82C4E-C03D-37F9-955C-F9C1BBFB2017}"/>
              </a:ext>
            </a:extLst>
          </p:cNvPr>
          <p:cNvSpPr txBox="1"/>
          <p:nvPr/>
        </p:nvSpPr>
        <p:spPr>
          <a:xfrm>
            <a:off x="260861" y="2915280"/>
            <a:ext cx="5518142" cy="3061027"/>
          </a:xfrm>
          <a:prstGeom prst="rect">
            <a:avLst/>
          </a:prstGeom>
        </p:spPr>
        <p:txBody>
          <a:bodyPr vert="horz" wrap="square" lIns="0" tIns="103481" rIns="0" bIns="0" rtlCol="0">
            <a:spAutoFit/>
          </a:bodyPr>
          <a:lstStyle/>
          <a:p>
            <a:pPr marL="367591" indent="-355529">
              <a:spcBef>
                <a:spcPts val="815"/>
              </a:spcBef>
              <a:buClr>
                <a:srgbClr val="1E31A4"/>
              </a:buClr>
              <a:buFont typeface="Wingdings" panose="05000000000000000000" pitchFamily="2" charset="2"/>
              <a:buChar char="p"/>
              <a:tabLst>
                <a:tab pos="368226" algn="l"/>
              </a:tabLst>
            </a:pPr>
            <a:r>
              <a:rPr sz="2400" dirty="0">
                <a:solidFill>
                  <a:srgbClr val="252525"/>
                </a:solidFill>
                <a:cs typeface="Microsoft JhengHei"/>
              </a:rPr>
              <a:t>點</a:t>
            </a:r>
            <a:r>
              <a:rPr sz="2400" spc="-5" dirty="0">
                <a:solidFill>
                  <a:srgbClr val="252525"/>
                </a:solidFill>
                <a:cs typeface="Microsoft JhengHei"/>
              </a:rPr>
              <a:t>選</a:t>
            </a:r>
            <a:r>
              <a:rPr sz="2400" dirty="0">
                <a:solidFill>
                  <a:srgbClr val="252525"/>
                </a:solidFill>
                <a:cs typeface="Microsoft JhengHei"/>
              </a:rPr>
              <a:t>【帳號綁定】按鈕</a:t>
            </a:r>
            <a:endParaRPr sz="2400" dirty="0">
              <a:cs typeface="Microsoft JhengHei"/>
            </a:endParaRPr>
          </a:p>
          <a:p>
            <a:pPr marL="367591" indent="-355529">
              <a:spcBef>
                <a:spcPts val="720"/>
              </a:spcBef>
              <a:buClr>
                <a:srgbClr val="1E31A4"/>
              </a:buClr>
              <a:buFont typeface="Wingdings" panose="05000000000000000000" pitchFamily="2" charset="2"/>
              <a:buChar char="p"/>
              <a:tabLst>
                <a:tab pos="368226" algn="l"/>
              </a:tabLst>
            </a:pPr>
            <a:r>
              <a:rPr sz="2400" spc="-5" dirty="0">
                <a:solidFill>
                  <a:srgbClr val="252525"/>
                </a:solidFill>
                <a:cs typeface="Microsoft JhengHei"/>
              </a:rPr>
              <a:t>如看到需要認證</a:t>
            </a:r>
            <a:r>
              <a:rPr sz="2400" dirty="0">
                <a:solidFill>
                  <a:srgbClr val="252525"/>
                </a:solidFill>
                <a:cs typeface="Microsoft JhengHei"/>
              </a:rPr>
              <a:t>，</a:t>
            </a:r>
            <a:r>
              <a:rPr sz="2400" spc="-5" dirty="0">
                <a:solidFill>
                  <a:srgbClr val="252525"/>
                </a:solidFill>
                <a:cs typeface="Microsoft JhengHei"/>
              </a:rPr>
              <a:t>點選【許可】按鈕</a:t>
            </a:r>
            <a:endParaRPr sz="2400" dirty="0">
              <a:cs typeface="Microsoft JhengHei"/>
            </a:endParaRPr>
          </a:p>
          <a:p>
            <a:pPr marL="367591" indent="-355529">
              <a:spcBef>
                <a:spcPts val="725"/>
              </a:spcBef>
              <a:buClr>
                <a:srgbClr val="1E31A4"/>
              </a:buClr>
              <a:buFont typeface="Wingdings" panose="05000000000000000000" pitchFamily="2" charset="2"/>
              <a:buChar char="p"/>
              <a:tabLst>
                <a:tab pos="368226" algn="l"/>
              </a:tabLst>
            </a:pPr>
            <a:r>
              <a:rPr sz="2400" dirty="0" err="1">
                <a:solidFill>
                  <a:srgbClr val="252525"/>
                </a:solidFill>
                <a:cs typeface="Microsoft JhengHei"/>
              </a:rPr>
              <a:t>再輸入</a:t>
            </a:r>
            <a:r>
              <a:rPr sz="2400" b="1" dirty="0" err="1">
                <a:solidFill>
                  <a:srgbClr val="FF0000"/>
                </a:solidFill>
                <a:cs typeface="Microsoft JhengHei"/>
              </a:rPr>
              <a:t>手機號</a:t>
            </a:r>
            <a:r>
              <a:rPr sz="2400" b="1" spc="-5" dirty="0" err="1">
                <a:solidFill>
                  <a:srgbClr val="FF0000"/>
                </a:solidFill>
                <a:cs typeface="Microsoft JhengHei"/>
              </a:rPr>
              <a:t>碼</a:t>
            </a:r>
            <a:r>
              <a:rPr sz="2400" dirty="0" err="1">
                <a:solidFill>
                  <a:srgbClr val="252525"/>
                </a:solidFill>
                <a:cs typeface="Microsoft JhengHei"/>
              </a:rPr>
              <a:t>、</a:t>
            </a:r>
            <a:r>
              <a:rPr sz="2400" b="1" dirty="0" err="1">
                <a:solidFill>
                  <a:srgbClr val="FF0000"/>
                </a:solidFill>
              </a:rPr>
              <a:t>姓名</a:t>
            </a:r>
            <a:r>
              <a:rPr sz="2400" dirty="0" err="1">
                <a:solidFill>
                  <a:srgbClr val="252525"/>
                </a:solidFill>
                <a:cs typeface="Microsoft JhengHei"/>
              </a:rPr>
              <a:t>、</a:t>
            </a:r>
            <a:r>
              <a:rPr sz="2400" b="1" dirty="0" err="1">
                <a:solidFill>
                  <a:srgbClr val="FF0000"/>
                </a:solidFill>
              </a:rPr>
              <a:t>EMIC帳號</a:t>
            </a:r>
            <a:r>
              <a:rPr sz="2400" dirty="0" err="1">
                <a:solidFill>
                  <a:srgbClr val="252525"/>
                </a:solidFill>
                <a:cs typeface="Microsoft JhengHei"/>
              </a:rPr>
              <a:t>、</a:t>
            </a:r>
            <a:r>
              <a:rPr sz="2400" b="1" dirty="0" err="1">
                <a:solidFill>
                  <a:srgbClr val="FF0000"/>
                </a:solidFill>
              </a:rPr>
              <a:t>EMIC密碼</a:t>
            </a:r>
            <a:r>
              <a:rPr sz="2400" dirty="0" err="1">
                <a:solidFill>
                  <a:srgbClr val="252525"/>
                </a:solidFill>
                <a:cs typeface="Microsoft JhengHei"/>
              </a:rPr>
              <a:t>，最後點選【確定】按鈕</a:t>
            </a:r>
            <a:endParaRPr lang="en-US" sz="2400" dirty="0">
              <a:solidFill>
                <a:srgbClr val="252525"/>
              </a:solidFill>
              <a:cs typeface="Microsoft JhengHei"/>
            </a:endParaRPr>
          </a:p>
          <a:p>
            <a:pPr marL="367591" indent="-355529">
              <a:spcBef>
                <a:spcPts val="815"/>
              </a:spcBef>
              <a:buClr>
                <a:srgbClr val="1E31A4"/>
              </a:buClr>
              <a:buFont typeface="Wingdings" panose="05000000000000000000" pitchFamily="2" charset="2"/>
              <a:buChar char="p"/>
              <a:tabLst>
                <a:tab pos="368226" algn="l"/>
              </a:tabLst>
            </a:pPr>
            <a:r>
              <a:rPr lang="zh-TW" altLang="en-US" sz="2400" dirty="0">
                <a:solidFill>
                  <a:srgbClr val="252525"/>
                </a:solidFill>
                <a:cs typeface="Microsoft JhengHei"/>
              </a:rPr>
              <a:t>接收簡訊：輸入綁定驗證碼，再點選</a:t>
            </a:r>
            <a:r>
              <a:rPr lang="en-US" altLang="zh-TW" sz="2400" dirty="0">
                <a:solidFill>
                  <a:srgbClr val="252525"/>
                </a:solidFill>
                <a:cs typeface="Microsoft JhengHei"/>
              </a:rPr>
              <a:t>【</a:t>
            </a:r>
            <a:r>
              <a:rPr lang="zh-TW" altLang="en-US" sz="2400" dirty="0">
                <a:solidFill>
                  <a:srgbClr val="252525"/>
                </a:solidFill>
                <a:cs typeface="Microsoft JhengHei"/>
              </a:rPr>
              <a:t>驗證</a:t>
            </a:r>
            <a:r>
              <a:rPr lang="en-US" altLang="zh-TW" sz="2400" dirty="0">
                <a:solidFill>
                  <a:srgbClr val="252525"/>
                </a:solidFill>
                <a:cs typeface="Microsoft JhengHei"/>
              </a:rPr>
              <a:t>】</a:t>
            </a:r>
            <a:r>
              <a:rPr lang="zh-TW" altLang="en-US" sz="2400" dirty="0">
                <a:solidFill>
                  <a:srgbClr val="252525"/>
                </a:solidFill>
                <a:cs typeface="Microsoft JhengHei"/>
              </a:rPr>
              <a:t>按鈕</a:t>
            </a:r>
            <a:endParaRPr lang="zh-TW" altLang="en-US" sz="2400" dirty="0">
              <a:cs typeface="Microsoft JhengHei"/>
            </a:endParaRPr>
          </a:p>
          <a:p>
            <a:pPr marL="367591" indent="-355529">
              <a:spcBef>
                <a:spcPts val="720"/>
              </a:spcBef>
              <a:buClr>
                <a:srgbClr val="1E31A4"/>
              </a:buClr>
              <a:buFont typeface="Wingdings" panose="05000000000000000000" pitchFamily="2" charset="2"/>
              <a:buChar char="p"/>
              <a:tabLst>
                <a:tab pos="368226" algn="l"/>
              </a:tabLst>
            </a:pPr>
            <a:r>
              <a:rPr lang="zh-TW" altLang="en-US" sz="2400" spc="-5" dirty="0">
                <a:solidFill>
                  <a:srgbClr val="252525"/>
                </a:solidFill>
                <a:cs typeface="Microsoft JhengHei"/>
              </a:rPr>
              <a:t>即可綁定</a:t>
            </a:r>
            <a:r>
              <a:rPr lang="en-US" altLang="zh-TW" sz="2400" spc="-5" dirty="0">
                <a:solidFill>
                  <a:srgbClr val="252525"/>
                </a:solidFill>
                <a:cs typeface="Verdana"/>
              </a:rPr>
              <a:t>EM</a:t>
            </a:r>
            <a:r>
              <a:rPr lang="en-US" altLang="zh-TW" sz="2400" spc="-20" dirty="0">
                <a:solidFill>
                  <a:srgbClr val="252525"/>
                </a:solidFill>
                <a:cs typeface="Verdana"/>
              </a:rPr>
              <a:t>I</a:t>
            </a:r>
            <a:r>
              <a:rPr lang="en-US" altLang="zh-TW" sz="2400" spc="-5" dirty="0">
                <a:solidFill>
                  <a:srgbClr val="252525"/>
                </a:solidFill>
                <a:cs typeface="Verdana"/>
              </a:rPr>
              <a:t>C2.</a:t>
            </a:r>
            <a:r>
              <a:rPr lang="en-US" altLang="zh-TW" sz="2400" spc="5" dirty="0">
                <a:solidFill>
                  <a:srgbClr val="252525"/>
                </a:solidFill>
                <a:cs typeface="Verdana"/>
              </a:rPr>
              <a:t>0</a:t>
            </a:r>
            <a:r>
              <a:rPr lang="zh-TW" altLang="en-US" sz="2400" spc="-5" dirty="0">
                <a:solidFill>
                  <a:srgbClr val="252525"/>
                </a:solidFill>
                <a:cs typeface="Microsoft JhengHei"/>
              </a:rPr>
              <a:t>與</a:t>
            </a:r>
            <a:r>
              <a:rPr lang="en-US" altLang="zh-TW" sz="2400" dirty="0">
                <a:solidFill>
                  <a:srgbClr val="252525"/>
                </a:solidFill>
                <a:cs typeface="Verdana"/>
              </a:rPr>
              <a:t>L</a:t>
            </a:r>
            <a:r>
              <a:rPr lang="en-US" altLang="zh-TW" sz="2400" spc="-25" dirty="0">
                <a:solidFill>
                  <a:srgbClr val="252525"/>
                </a:solidFill>
                <a:cs typeface="Verdana"/>
              </a:rPr>
              <a:t>I</a:t>
            </a:r>
            <a:r>
              <a:rPr lang="en-US" altLang="zh-TW" sz="2400" spc="-5" dirty="0">
                <a:solidFill>
                  <a:srgbClr val="252525"/>
                </a:solidFill>
                <a:cs typeface="Verdana"/>
              </a:rPr>
              <a:t>NE</a:t>
            </a:r>
            <a:r>
              <a:rPr lang="zh-TW" altLang="en-US" sz="2400" spc="-5" dirty="0">
                <a:solidFill>
                  <a:srgbClr val="252525"/>
                </a:solidFill>
                <a:cs typeface="Microsoft JhengHei"/>
              </a:rPr>
              <a:t>的帳號</a:t>
            </a:r>
            <a:endParaRPr lang="zh-TW" altLang="en-US" sz="2400" dirty="0">
              <a:cs typeface="Microsoft JhengHei"/>
            </a:endParaRPr>
          </a:p>
        </p:txBody>
      </p:sp>
      <p:pic>
        <p:nvPicPr>
          <p:cNvPr id="17" name="object 5">
            <a:extLst>
              <a:ext uri="{FF2B5EF4-FFF2-40B4-BE49-F238E27FC236}">
                <a16:creationId xmlns:a16="http://schemas.microsoft.com/office/drawing/2014/main" id="{32CFF84D-9528-1362-256F-D4271D0683F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26491" y="1211771"/>
            <a:ext cx="3093660" cy="35643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object 6">
            <a:extLst>
              <a:ext uri="{FF2B5EF4-FFF2-40B4-BE49-F238E27FC236}">
                <a16:creationId xmlns:a16="http://schemas.microsoft.com/office/drawing/2014/main" id="{78224761-0839-13C2-B230-E53A20CB7B2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t="75307" b="10415"/>
          <a:stretch/>
        </p:blipFill>
        <p:spPr>
          <a:xfrm>
            <a:off x="260861" y="1211770"/>
            <a:ext cx="5518142" cy="1703510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08A6709C-BF03-F4F9-8DDC-E4DCED2176EB}"/>
              </a:ext>
            </a:extLst>
          </p:cNvPr>
          <p:cNvSpPr/>
          <p:nvPr/>
        </p:nvSpPr>
        <p:spPr>
          <a:xfrm>
            <a:off x="253804" y="1258272"/>
            <a:ext cx="1862235" cy="165700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0" name="object 4">
            <a:extLst>
              <a:ext uri="{FF2B5EF4-FFF2-40B4-BE49-F238E27FC236}">
                <a16:creationId xmlns:a16="http://schemas.microsoft.com/office/drawing/2014/main" id="{1F17573A-0D2A-4049-72B8-B13D873C119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b="5206"/>
          <a:stretch/>
        </p:blipFill>
        <p:spPr>
          <a:xfrm>
            <a:off x="8926491" y="4852226"/>
            <a:ext cx="3093660" cy="18954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箭號: 向左 20">
            <a:extLst>
              <a:ext uri="{FF2B5EF4-FFF2-40B4-BE49-F238E27FC236}">
                <a16:creationId xmlns:a16="http://schemas.microsoft.com/office/drawing/2014/main" id="{87374F51-32BA-85D0-6A25-F174F1CD07BC}"/>
              </a:ext>
            </a:extLst>
          </p:cNvPr>
          <p:cNvSpPr/>
          <p:nvPr/>
        </p:nvSpPr>
        <p:spPr>
          <a:xfrm flipH="1" flipV="1">
            <a:off x="8623736" y="1811716"/>
            <a:ext cx="539875" cy="359917"/>
          </a:xfrm>
          <a:prstGeom prst="lef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箭號: 向左 21">
            <a:extLst>
              <a:ext uri="{FF2B5EF4-FFF2-40B4-BE49-F238E27FC236}">
                <a16:creationId xmlns:a16="http://schemas.microsoft.com/office/drawing/2014/main" id="{203B8828-2915-6475-D1F7-CFB3F6B7DCBF}"/>
              </a:ext>
            </a:extLst>
          </p:cNvPr>
          <p:cNvSpPr/>
          <p:nvPr/>
        </p:nvSpPr>
        <p:spPr>
          <a:xfrm rot="5400000" flipH="1" flipV="1">
            <a:off x="9475021" y="4639471"/>
            <a:ext cx="539875" cy="359917"/>
          </a:xfrm>
          <a:prstGeom prst="lef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7946077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62750" y="-699583"/>
            <a:ext cx="12312608" cy="1817228"/>
            <a:chOff x="-64970" y="-699745"/>
            <a:chExt cx="12315458" cy="1817649"/>
          </a:xfrm>
        </p:grpSpPr>
        <p:grpSp>
          <p:nvGrpSpPr>
            <p:cNvPr id="13" name="组合 12"/>
            <p:cNvGrpSpPr/>
            <p:nvPr/>
          </p:nvGrpSpPr>
          <p:grpSpPr>
            <a:xfrm>
              <a:off x="1" y="365110"/>
              <a:ext cx="12190412" cy="752794"/>
              <a:chOff x="1" y="365110"/>
              <a:chExt cx="12190412" cy="752794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1" y="1072185"/>
                <a:ext cx="12190412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20"/>
              <p:cNvSpPr txBox="1"/>
              <p:nvPr/>
            </p:nvSpPr>
            <p:spPr>
              <a:xfrm>
                <a:off x="2154980" y="365110"/>
                <a:ext cx="788045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sz="3999" b="1" dirty="0">
                    <a:solidFill>
                      <a:srgbClr val="1B6AA3"/>
                    </a:solidFill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EMIC</a:t>
                </a:r>
                <a:endParaRPr lang="zh-TW" altLang="en-US" sz="3999" b="1" dirty="0">
                  <a:solidFill>
                    <a:srgbClr val="1B6AA3"/>
                  </a:solidFill>
                  <a:ea typeface="微軟正黑體" panose="020B0604030504040204" pitchFamily="34" charset="-12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 flipH="1">
              <a:off x="-64970" y="-699745"/>
              <a:ext cx="4790708" cy="1091610"/>
              <a:chOff x="1500045" y="-852777"/>
              <a:chExt cx="5851678" cy="1333362"/>
            </a:xfrm>
          </p:grpSpPr>
          <p:sp>
            <p:nvSpPr>
              <p:cNvPr id="9" name="椭圆 8"/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7459780" y="-699745"/>
              <a:ext cx="4790708" cy="1091610"/>
              <a:chOff x="1500045" y="-852777"/>
              <a:chExt cx="5851678" cy="1333362"/>
            </a:xfrm>
          </p:grpSpPr>
          <p:sp>
            <p:nvSpPr>
              <p:cNvPr id="14" name="椭圆 13"/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" name="object 4">
            <a:extLst>
              <a:ext uri="{FF2B5EF4-FFF2-40B4-BE49-F238E27FC236}">
                <a16:creationId xmlns:a16="http://schemas.microsoft.com/office/drawing/2014/main" id="{CDC82C4E-C03D-37F9-955C-F9C1BBFB2017}"/>
              </a:ext>
            </a:extLst>
          </p:cNvPr>
          <p:cNvSpPr txBox="1"/>
          <p:nvPr/>
        </p:nvSpPr>
        <p:spPr>
          <a:xfrm>
            <a:off x="260860" y="2912937"/>
            <a:ext cx="8473747" cy="3827726"/>
          </a:xfrm>
          <a:prstGeom prst="rect">
            <a:avLst/>
          </a:prstGeom>
        </p:spPr>
        <p:txBody>
          <a:bodyPr vert="horz" wrap="square" lIns="0" tIns="103481" rIns="0" bIns="0" rtlCol="0">
            <a:spAutoFit/>
          </a:bodyPr>
          <a:lstStyle/>
          <a:p>
            <a:pPr marL="367591" indent="-355529">
              <a:buClr>
                <a:srgbClr val="1E31A4"/>
              </a:buClr>
              <a:buFont typeface="Wingdings" panose="05000000000000000000" pitchFamily="2" charset="2"/>
              <a:buChar char="p"/>
              <a:tabLst>
                <a:tab pos="368226" algn="l"/>
              </a:tabLst>
            </a:pPr>
            <a:r>
              <a:rPr lang="zh-TW" altLang="en-US" sz="2200" b="1" dirty="0">
                <a:solidFill>
                  <a:srgbClr val="FF0000"/>
                </a:solidFill>
              </a:rPr>
              <a:t>未綁定帳號者，不可災情查報</a:t>
            </a:r>
          </a:p>
          <a:p>
            <a:pPr marL="367591" indent="-355529">
              <a:buClr>
                <a:srgbClr val="1E31A4"/>
              </a:buClr>
              <a:buFont typeface="Wingdings" panose="05000000000000000000" pitchFamily="2" charset="2"/>
              <a:buChar char="p"/>
              <a:tabLst>
                <a:tab pos="368226" algn="l"/>
              </a:tabLst>
            </a:pPr>
            <a:r>
              <a:rPr lang="zh-TW" altLang="en-US" sz="2200" b="1" dirty="0">
                <a:solidFill>
                  <a:srgbClr val="FF0000"/>
                </a:solidFill>
              </a:rPr>
              <a:t>行政區</a:t>
            </a:r>
            <a:r>
              <a:rPr lang="zh-TW" altLang="en-US" sz="2200" dirty="0">
                <a:solidFill>
                  <a:srgbClr val="252525"/>
                </a:solidFill>
                <a:cs typeface="Microsoft JhengHei"/>
              </a:rPr>
              <a:t>：手機定位</a:t>
            </a:r>
            <a:r>
              <a:rPr lang="en-US" altLang="zh-TW" sz="2200" dirty="0">
                <a:solidFill>
                  <a:srgbClr val="252525"/>
                </a:solidFill>
                <a:cs typeface="Microsoft JhengHei"/>
              </a:rPr>
              <a:t>+</a:t>
            </a:r>
            <a:r>
              <a:rPr lang="zh-TW" altLang="en-US" sz="2200" dirty="0">
                <a:solidFill>
                  <a:srgbClr val="252525"/>
                </a:solidFill>
                <a:cs typeface="Microsoft JhengHei"/>
              </a:rPr>
              <a:t>快速輸入</a:t>
            </a:r>
            <a:r>
              <a:rPr lang="en-US" altLang="zh-TW" sz="2200" dirty="0">
                <a:solidFill>
                  <a:srgbClr val="252525"/>
                </a:solidFill>
                <a:cs typeface="Microsoft JhengHei"/>
              </a:rPr>
              <a:t>(</a:t>
            </a:r>
            <a:r>
              <a:rPr lang="zh-TW" altLang="en-US" sz="2200" dirty="0">
                <a:solidFill>
                  <a:srgbClr val="252525"/>
                </a:solidFill>
                <a:cs typeface="Microsoft JhengHei"/>
              </a:rPr>
              <a:t>模糊比對</a:t>
            </a:r>
            <a:r>
              <a:rPr lang="en-US" altLang="zh-TW" sz="2200" dirty="0">
                <a:solidFill>
                  <a:srgbClr val="252525"/>
                </a:solidFill>
                <a:cs typeface="Microsoft JhengHei"/>
              </a:rPr>
              <a:t>)</a:t>
            </a:r>
          </a:p>
          <a:p>
            <a:pPr marL="367591" indent="-355529">
              <a:buClr>
                <a:srgbClr val="1E31A4"/>
              </a:buClr>
              <a:buFont typeface="Wingdings" panose="05000000000000000000" pitchFamily="2" charset="2"/>
              <a:buChar char="p"/>
              <a:tabLst>
                <a:tab pos="368226" algn="l"/>
              </a:tabLst>
            </a:pPr>
            <a:r>
              <a:rPr lang="zh-TW" altLang="en-US" sz="2200" dirty="0">
                <a:solidFill>
                  <a:srgbClr val="252525"/>
                </a:solidFill>
                <a:cs typeface="Microsoft JhengHei"/>
              </a:rPr>
              <a:t>相近</a:t>
            </a:r>
            <a:r>
              <a:rPr lang="zh-TW" altLang="en-US" sz="2200" b="1" dirty="0">
                <a:solidFill>
                  <a:srgbClr val="FF0000"/>
                </a:solidFill>
              </a:rPr>
              <a:t>地點</a:t>
            </a:r>
            <a:r>
              <a:rPr lang="zh-TW" altLang="en-US" sz="2200" dirty="0">
                <a:solidFill>
                  <a:srgbClr val="252525"/>
                </a:solidFill>
                <a:cs typeface="Microsoft JhengHei"/>
              </a:rPr>
              <a:t>：手機定位</a:t>
            </a:r>
            <a:r>
              <a:rPr lang="en-US" altLang="zh-TW" sz="2200" dirty="0">
                <a:solidFill>
                  <a:srgbClr val="252525"/>
                </a:solidFill>
                <a:cs typeface="Microsoft JhengHei"/>
              </a:rPr>
              <a:t>(</a:t>
            </a:r>
            <a:r>
              <a:rPr lang="zh-TW" altLang="en-US" sz="2200" dirty="0">
                <a:solidFill>
                  <a:srgbClr val="252525"/>
                </a:solidFill>
                <a:cs typeface="Microsoft JhengHei"/>
              </a:rPr>
              <a:t>座標轉地址</a:t>
            </a:r>
            <a:r>
              <a:rPr lang="en-US" altLang="zh-TW" sz="2200" dirty="0">
                <a:solidFill>
                  <a:srgbClr val="252525"/>
                </a:solidFill>
                <a:cs typeface="Microsoft JhengHei"/>
              </a:rPr>
              <a:t>)+</a:t>
            </a:r>
            <a:r>
              <a:rPr lang="zh-TW" altLang="en-US" sz="2200" dirty="0">
                <a:solidFill>
                  <a:srgbClr val="252525"/>
                </a:solidFill>
                <a:cs typeface="Microsoft JhengHei"/>
              </a:rPr>
              <a:t>人工輸入</a:t>
            </a:r>
          </a:p>
          <a:p>
            <a:pPr marL="367591" indent="-355529">
              <a:buClr>
                <a:srgbClr val="1E31A4"/>
              </a:buClr>
              <a:buFont typeface="Wingdings" panose="05000000000000000000" pitchFamily="2" charset="2"/>
              <a:buChar char="p"/>
              <a:tabLst>
                <a:tab pos="368226" algn="l"/>
              </a:tabLst>
            </a:pPr>
            <a:r>
              <a:rPr lang="zh-TW" altLang="en-US" sz="2200" dirty="0">
                <a:solidFill>
                  <a:srgbClr val="252525"/>
                </a:solidFill>
                <a:cs typeface="Microsoft JhengHei"/>
              </a:rPr>
              <a:t>發生</a:t>
            </a:r>
            <a:r>
              <a:rPr lang="zh-TW" altLang="en-US" sz="2200" b="1" dirty="0">
                <a:solidFill>
                  <a:srgbClr val="FF0000"/>
                </a:solidFill>
              </a:rPr>
              <a:t>時間</a:t>
            </a:r>
            <a:r>
              <a:rPr lang="zh-TW" altLang="en-US" sz="2200" dirty="0">
                <a:solidFill>
                  <a:srgbClr val="252525"/>
                </a:solidFill>
                <a:cs typeface="Microsoft JhengHei"/>
              </a:rPr>
              <a:t>：預設系統時間</a:t>
            </a:r>
          </a:p>
          <a:p>
            <a:pPr marL="367591" indent="-355529">
              <a:buClr>
                <a:srgbClr val="1E31A4"/>
              </a:buClr>
              <a:buFont typeface="Wingdings" panose="05000000000000000000" pitchFamily="2" charset="2"/>
              <a:buChar char="p"/>
              <a:tabLst>
                <a:tab pos="368226" algn="l"/>
              </a:tabLst>
            </a:pPr>
            <a:r>
              <a:rPr lang="zh-TW" altLang="en-US" sz="2200" dirty="0">
                <a:solidFill>
                  <a:srgbClr val="252525"/>
                </a:solidFill>
                <a:cs typeface="Microsoft JhengHei"/>
              </a:rPr>
              <a:t>災情</a:t>
            </a:r>
            <a:r>
              <a:rPr lang="zh-TW" altLang="en-US" sz="2200" b="1" dirty="0">
                <a:solidFill>
                  <a:srgbClr val="FF0000"/>
                </a:solidFill>
              </a:rPr>
              <a:t>類別</a:t>
            </a:r>
            <a:r>
              <a:rPr lang="zh-TW" altLang="en-US" sz="2200" dirty="0">
                <a:solidFill>
                  <a:srgbClr val="252525"/>
                </a:solidFill>
                <a:cs typeface="Microsoft JhengHei"/>
              </a:rPr>
              <a:t>：主類別</a:t>
            </a:r>
            <a:r>
              <a:rPr lang="en-US" altLang="zh-TW" sz="2200" dirty="0">
                <a:solidFill>
                  <a:srgbClr val="252525"/>
                </a:solidFill>
                <a:cs typeface="Microsoft JhengHei"/>
              </a:rPr>
              <a:t>-</a:t>
            </a:r>
            <a:r>
              <a:rPr lang="zh-TW" altLang="en-US" sz="2200" dirty="0">
                <a:solidFill>
                  <a:srgbClr val="252525"/>
                </a:solidFill>
                <a:cs typeface="Microsoft JhengHei"/>
              </a:rPr>
              <a:t>細項</a:t>
            </a:r>
            <a:r>
              <a:rPr lang="en-US" altLang="zh-TW" sz="2200" dirty="0">
                <a:solidFill>
                  <a:srgbClr val="252525"/>
                </a:solidFill>
                <a:cs typeface="Microsoft JhengHei"/>
              </a:rPr>
              <a:t>(</a:t>
            </a:r>
            <a:r>
              <a:rPr lang="zh-TW" altLang="en-US" sz="2200" dirty="0">
                <a:solidFill>
                  <a:srgbClr val="252525"/>
                </a:solidFill>
                <a:cs typeface="Microsoft JhengHei"/>
              </a:rPr>
              <a:t>模糊比對</a:t>
            </a:r>
            <a:r>
              <a:rPr lang="en-US" altLang="zh-TW" sz="2200" dirty="0">
                <a:solidFill>
                  <a:srgbClr val="252525"/>
                </a:solidFill>
                <a:cs typeface="Microsoft JhengHei"/>
              </a:rPr>
              <a:t>)</a:t>
            </a:r>
          </a:p>
          <a:p>
            <a:pPr marL="367591" indent="-355529">
              <a:buClr>
                <a:srgbClr val="1E31A4"/>
              </a:buClr>
              <a:buFont typeface="Wingdings" panose="05000000000000000000" pitchFamily="2" charset="2"/>
              <a:buChar char="p"/>
              <a:tabLst>
                <a:tab pos="368226" algn="l"/>
              </a:tabLst>
            </a:pPr>
            <a:r>
              <a:rPr lang="zh-TW" altLang="en-US" sz="2200" dirty="0">
                <a:solidFill>
                  <a:srgbClr val="252525"/>
                </a:solidFill>
                <a:cs typeface="Microsoft JhengHei"/>
              </a:rPr>
              <a:t>災情</a:t>
            </a:r>
            <a:r>
              <a:rPr lang="zh-TW" altLang="en-US" sz="2200" b="1" dirty="0">
                <a:solidFill>
                  <a:srgbClr val="FF0000"/>
                </a:solidFill>
              </a:rPr>
              <a:t>描述</a:t>
            </a:r>
            <a:r>
              <a:rPr lang="zh-TW" altLang="en-US" sz="2200" dirty="0">
                <a:solidFill>
                  <a:srgbClr val="252525"/>
                </a:solidFill>
                <a:cs typeface="Microsoft JhengHei"/>
              </a:rPr>
              <a:t>：依災情類別，結合常用描述</a:t>
            </a:r>
            <a:r>
              <a:rPr lang="en-US" altLang="zh-TW" sz="2200" dirty="0">
                <a:solidFill>
                  <a:srgbClr val="252525"/>
                </a:solidFill>
                <a:cs typeface="Microsoft JhengHei"/>
              </a:rPr>
              <a:t>(</a:t>
            </a:r>
            <a:r>
              <a:rPr lang="zh-TW" altLang="en-US" sz="2200" dirty="0">
                <a:solidFill>
                  <a:srgbClr val="252525"/>
                </a:solidFill>
                <a:cs typeface="Microsoft JhengHei"/>
              </a:rPr>
              <a:t>可多次選取</a:t>
            </a:r>
            <a:r>
              <a:rPr lang="en-US" altLang="zh-TW" sz="2200" dirty="0">
                <a:solidFill>
                  <a:srgbClr val="252525"/>
                </a:solidFill>
                <a:cs typeface="Microsoft JhengHei"/>
              </a:rPr>
              <a:t>)</a:t>
            </a:r>
            <a:r>
              <a:rPr lang="zh-TW" altLang="en-US" sz="2200" dirty="0">
                <a:solidFill>
                  <a:srgbClr val="252525"/>
                </a:solidFill>
                <a:cs typeface="Microsoft JhengHei"/>
              </a:rPr>
              <a:t>， 自動加入災情描述，加速填報</a:t>
            </a:r>
          </a:p>
          <a:p>
            <a:pPr marL="367591" indent="-355529">
              <a:buClr>
                <a:srgbClr val="1E31A4"/>
              </a:buClr>
              <a:buFont typeface="Wingdings" panose="05000000000000000000" pitchFamily="2" charset="2"/>
              <a:buChar char="p"/>
              <a:tabLst>
                <a:tab pos="368226" algn="l"/>
              </a:tabLst>
            </a:pPr>
            <a:r>
              <a:rPr lang="zh-TW" altLang="en-US" sz="2200" dirty="0">
                <a:solidFill>
                  <a:srgbClr val="252525"/>
                </a:solidFill>
                <a:cs typeface="Microsoft JhengHei"/>
              </a:rPr>
              <a:t>上傳</a:t>
            </a:r>
            <a:r>
              <a:rPr lang="zh-TW" altLang="en-US" sz="2200" b="1" dirty="0">
                <a:solidFill>
                  <a:srgbClr val="FF0000"/>
                </a:solidFill>
              </a:rPr>
              <a:t>照片</a:t>
            </a:r>
            <a:r>
              <a:rPr lang="en-US" altLang="zh-TW" sz="2200" dirty="0">
                <a:solidFill>
                  <a:srgbClr val="252525"/>
                </a:solidFill>
                <a:cs typeface="Microsoft JhengHei"/>
              </a:rPr>
              <a:t>(</a:t>
            </a:r>
            <a:r>
              <a:rPr lang="zh-TW" altLang="en-US" sz="2200" dirty="0">
                <a:solidFill>
                  <a:srgbClr val="252525"/>
                </a:solidFill>
                <a:cs typeface="Microsoft JhengHei"/>
              </a:rPr>
              <a:t>照片圖庫、拍照、瀏覽</a:t>
            </a:r>
            <a:r>
              <a:rPr lang="en-US" altLang="zh-TW" sz="2200" dirty="0">
                <a:solidFill>
                  <a:srgbClr val="252525"/>
                </a:solidFill>
                <a:cs typeface="Microsoft JhengHei"/>
              </a:rPr>
              <a:t>)3</a:t>
            </a:r>
            <a:r>
              <a:rPr lang="zh-TW" altLang="en-US" sz="2200" dirty="0">
                <a:solidFill>
                  <a:srgbClr val="252525"/>
                </a:solidFill>
                <a:cs typeface="Microsoft JhengHei"/>
              </a:rPr>
              <a:t>張為限</a:t>
            </a:r>
          </a:p>
          <a:p>
            <a:pPr marL="367591" indent="-355529">
              <a:buClr>
                <a:srgbClr val="1E31A4"/>
              </a:buClr>
              <a:buFont typeface="Wingdings" panose="05000000000000000000" pitchFamily="2" charset="2"/>
              <a:buChar char="p"/>
              <a:tabLst>
                <a:tab pos="368226" algn="l"/>
              </a:tabLst>
            </a:pPr>
            <a:r>
              <a:rPr lang="zh-TW" altLang="en-US" sz="2200" dirty="0">
                <a:solidFill>
                  <a:srgbClr val="252525"/>
                </a:solidFill>
                <a:cs typeface="Microsoft JhengHei"/>
              </a:rPr>
              <a:t>上傳</a:t>
            </a:r>
            <a:r>
              <a:rPr lang="zh-TW" altLang="en-US" sz="2200" b="1" dirty="0">
                <a:solidFill>
                  <a:srgbClr val="FF0000"/>
                </a:solidFill>
              </a:rPr>
              <a:t>影片</a:t>
            </a:r>
            <a:r>
              <a:rPr lang="en-US" altLang="zh-TW" sz="2200" dirty="0">
                <a:solidFill>
                  <a:srgbClr val="252525"/>
                </a:solidFill>
                <a:cs typeface="Microsoft JhengHei"/>
              </a:rPr>
              <a:t>(</a:t>
            </a:r>
            <a:r>
              <a:rPr lang="zh-TW" altLang="en-US" sz="2200" dirty="0">
                <a:solidFill>
                  <a:srgbClr val="252525"/>
                </a:solidFill>
                <a:cs typeface="Microsoft JhengHei"/>
              </a:rPr>
              <a:t>照片圖庫、錄影、瀏覽</a:t>
            </a:r>
            <a:r>
              <a:rPr lang="en-US" altLang="zh-TW" sz="2200" dirty="0">
                <a:solidFill>
                  <a:srgbClr val="252525"/>
                </a:solidFill>
                <a:cs typeface="Microsoft JhengHei"/>
              </a:rPr>
              <a:t>)1</a:t>
            </a:r>
            <a:r>
              <a:rPr lang="zh-TW" altLang="en-US" sz="2200" dirty="0">
                <a:solidFill>
                  <a:srgbClr val="252525"/>
                </a:solidFill>
                <a:cs typeface="Microsoft JhengHei"/>
              </a:rPr>
              <a:t>張為限</a:t>
            </a:r>
          </a:p>
          <a:p>
            <a:pPr marL="367591" indent="-355529">
              <a:buClr>
                <a:srgbClr val="1E31A4"/>
              </a:buClr>
              <a:buFont typeface="Wingdings" panose="05000000000000000000" pitchFamily="2" charset="2"/>
              <a:buChar char="p"/>
              <a:tabLst>
                <a:tab pos="368226" algn="l"/>
              </a:tabLst>
            </a:pPr>
            <a:r>
              <a:rPr lang="zh-TW" altLang="en-US" sz="2200" dirty="0">
                <a:solidFill>
                  <a:srgbClr val="252525"/>
                </a:solidFill>
                <a:cs typeface="Microsoft JhengHei"/>
              </a:rPr>
              <a:t>人員</a:t>
            </a:r>
            <a:r>
              <a:rPr lang="zh-TW" altLang="en-US" sz="2200" b="1" dirty="0">
                <a:solidFill>
                  <a:srgbClr val="FF0000"/>
                </a:solidFill>
              </a:rPr>
              <a:t>傷撰摘要</a:t>
            </a:r>
            <a:r>
              <a:rPr lang="en-US" altLang="zh-TW" sz="2200" dirty="0">
                <a:solidFill>
                  <a:srgbClr val="252525"/>
                </a:solidFill>
                <a:cs typeface="Microsoft JhengHei"/>
              </a:rPr>
              <a:t>(</a:t>
            </a:r>
            <a:r>
              <a:rPr lang="zh-TW" altLang="en-US" sz="2200" dirty="0">
                <a:solidFill>
                  <a:srgbClr val="252525"/>
                </a:solidFill>
                <a:cs typeface="Microsoft JhengHei"/>
              </a:rPr>
              <a:t>人員受傷、人員死亡、人員失蹤、人員收容、人員受困</a:t>
            </a:r>
            <a:r>
              <a:rPr lang="en-US" altLang="zh-TW" sz="2200" dirty="0">
                <a:solidFill>
                  <a:srgbClr val="252525"/>
                </a:solidFill>
                <a:cs typeface="Microsoft JhengHei"/>
              </a:rPr>
              <a:t>)</a:t>
            </a:r>
          </a:p>
        </p:txBody>
      </p:sp>
      <p:pic>
        <p:nvPicPr>
          <p:cNvPr id="18" name="object 6">
            <a:extLst>
              <a:ext uri="{FF2B5EF4-FFF2-40B4-BE49-F238E27FC236}">
                <a16:creationId xmlns:a16="http://schemas.microsoft.com/office/drawing/2014/main" id="{78224761-0839-13C2-B230-E53A20CB7B2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75307" b="10415"/>
          <a:stretch/>
        </p:blipFill>
        <p:spPr>
          <a:xfrm>
            <a:off x="260861" y="1211770"/>
            <a:ext cx="5518142" cy="1703510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08A6709C-BF03-F4F9-8DDC-E4DCED2176EB}"/>
              </a:ext>
            </a:extLst>
          </p:cNvPr>
          <p:cNvSpPr/>
          <p:nvPr/>
        </p:nvSpPr>
        <p:spPr>
          <a:xfrm>
            <a:off x="2088814" y="1238559"/>
            <a:ext cx="1862235" cy="165700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129C5D66-2EB5-7DFB-3D30-16D2136DAAD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42437" y="1207046"/>
            <a:ext cx="3245418" cy="5535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704845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62750" y="-699583"/>
            <a:ext cx="12312608" cy="1817228"/>
            <a:chOff x="-64970" y="-699745"/>
            <a:chExt cx="12315458" cy="1817649"/>
          </a:xfrm>
        </p:grpSpPr>
        <p:grpSp>
          <p:nvGrpSpPr>
            <p:cNvPr id="13" name="组合 12"/>
            <p:cNvGrpSpPr/>
            <p:nvPr/>
          </p:nvGrpSpPr>
          <p:grpSpPr>
            <a:xfrm>
              <a:off x="1" y="365110"/>
              <a:ext cx="12190412" cy="752794"/>
              <a:chOff x="1" y="365110"/>
              <a:chExt cx="12190412" cy="752794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1" y="1072185"/>
                <a:ext cx="12190412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20"/>
              <p:cNvSpPr txBox="1"/>
              <p:nvPr/>
            </p:nvSpPr>
            <p:spPr>
              <a:xfrm>
                <a:off x="2154980" y="365110"/>
                <a:ext cx="788045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sz="3999" b="1" dirty="0">
                    <a:solidFill>
                      <a:srgbClr val="1B6AA3"/>
                    </a:solidFill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EMIC</a:t>
                </a:r>
                <a:endParaRPr lang="zh-TW" altLang="en-US" sz="3999" b="1" dirty="0">
                  <a:solidFill>
                    <a:srgbClr val="1B6AA3"/>
                  </a:solidFill>
                  <a:ea typeface="微軟正黑體" panose="020B0604030504040204" pitchFamily="34" charset="-12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 flipH="1">
              <a:off x="-64970" y="-699745"/>
              <a:ext cx="4790708" cy="1091610"/>
              <a:chOff x="1500045" y="-852777"/>
              <a:chExt cx="5851678" cy="1333362"/>
            </a:xfrm>
          </p:grpSpPr>
          <p:sp>
            <p:nvSpPr>
              <p:cNvPr id="9" name="椭圆 8"/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7459780" y="-699745"/>
              <a:ext cx="4790708" cy="1091610"/>
              <a:chOff x="1500045" y="-852777"/>
              <a:chExt cx="5851678" cy="1333362"/>
            </a:xfrm>
          </p:grpSpPr>
          <p:sp>
            <p:nvSpPr>
              <p:cNvPr id="14" name="椭圆 13"/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" name="object 4">
            <a:extLst>
              <a:ext uri="{FF2B5EF4-FFF2-40B4-BE49-F238E27FC236}">
                <a16:creationId xmlns:a16="http://schemas.microsoft.com/office/drawing/2014/main" id="{CDC82C4E-C03D-37F9-955C-F9C1BBFB2017}"/>
              </a:ext>
            </a:extLst>
          </p:cNvPr>
          <p:cNvSpPr txBox="1"/>
          <p:nvPr/>
        </p:nvSpPr>
        <p:spPr>
          <a:xfrm>
            <a:off x="260861" y="2913696"/>
            <a:ext cx="5835139" cy="3289242"/>
          </a:xfrm>
          <a:prstGeom prst="rect">
            <a:avLst/>
          </a:prstGeom>
        </p:spPr>
        <p:txBody>
          <a:bodyPr vert="horz" wrap="square" lIns="0" tIns="103481" rIns="0" bIns="0" rtlCol="0">
            <a:spAutoFit/>
          </a:bodyPr>
          <a:lstStyle/>
          <a:p>
            <a:pPr marL="12063">
              <a:spcBef>
                <a:spcPts val="300"/>
              </a:spcBef>
              <a:buClr>
                <a:srgbClr val="1E31A4"/>
              </a:buClr>
              <a:tabLst>
                <a:tab pos="368226" algn="l"/>
              </a:tabLst>
            </a:pPr>
            <a:r>
              <a:rPr lang="zh-TW" altLang="en-US" sz="2400" b="1" dirty="0">
                <a:solidFill>
                  <a:srgbClr val="FF0000"/>
                </a:solidFill>
                <a:latin typeface="+mj-lt"/>
                <a:ea typeface="+mj-ea"/>
                <a:cs typeface="Microsoft JhengHei"/>
              </a:rPr>
              <a:t>未綁定帳號者，不可我的通報</a:t>
            </a:r>
          </a:p>
          <a:p>
            <a:pPr marL="367591" indent="-355529">
              <a:spcBef>
                <a:spcPts val="300"/>
              </a:spcBef>
              <a:buClr>
                <a:srgbClr val="1E31A4"/>
              </a:buClr>
              <a:buFont typeface="Wingdings" panose="05000000000000000000" pitchFamily="2" charset="2"/>
              <a:buChar char="p"/>
              <a:tabLst>
                <a:tab pos="368226" algn="l"/>
              </a:tabLst>
            </a:pPr>
            <a:r>
              <a:rPr lang="zh-TW" altLang="en-US" sz="2400" dirty="0">
                <a:solidFill>
                  <a:srgbClr val="252525"/>
                </a:solidFill>
                <a:latin typeface="+mj-lt"/>
                <a:ea typeface="+mj-ea"/>
                <a:cs typeface="Microsoft JhengHei"/>
              </a:rPr>
              <a:t>顯示</a:t>
            </a:r>
            <a:r>
              <a:rPr lang="zh-TW" altLang="en-US" sz="2400" b="1" dirty="0">
                <a:solidFill>
                  <a:srgbClr val="FF0000"/>
                </a:solidFill>
                <a:latin typeface="+mj-lt"/>
                <a:ea typeface="+mj-ea"/>
              </a:rPr>
              <a:t>最近</a:t>
            </a:r>
            <a:r>
              <a:rPr lang="en-US" altLang="zh-TW" sz="2400" b="1" dirty="0">
                <a:solidFill>
                  <a:srgbClr val="FF0000"/>
                </a:solidFill>
                <a:latin typeface="+mj-lt"/>
                <a:ea typeface="+mj-ea"/>
              </a:rPr>
              <a:t>7</a:t>
            </a:r>
            <a:r>
              <a:rPr lang="zh-TW" altLang="en-US" sz="2400" b="1" dirty="0">
                <a:solidFill>
                  <a:srgbClr val="FF0000"/>
                </a:solidFill>
                <a:latin typeface="+mj-lt"/>
                <a:ea typeface="+mj-ea"/>
              </a:rPr>
              <a:t>日</a:t>
            </a:r>
            <a:r>
              <a:rPr lang="zh-TW" altLang="en-US" sz="2400" dirty="0">
                <a:solidFill>
                  <a:srgbClr val="252525"/>
                </a:solidFill>
                <a:latin typeface="+mj-lt"/>
                <a:ea typeface="+mj-ea"/>
                <a:cs typeface="Microsoft JhengHei"/>
              </a:rPr>
              <a:t>我的通報災情筆數。</a:t>
            </a:r>
          </a:p>
          <a:p>
            <a:pPr marL="367591" indent="-355529">
              <a:spcBef>
                <a:spcPts val="300"/>
              </a:spcBef>
              <a:buClr>
                <a:srgbClr val="1E31A4"/>
              </a:buClr>
              <a:buFont typeface="Wingdings" panose="05000000000000000000" pitchFamily="2" charset="2"/>
              <a:buChar char="p"/>
              <a:tabLst>
                <a:tab pos="368226" algn="l"/>
              </a:tabLst>
            </a:pPr>
            <a:r>
              <a:rPr lang="zh-TW" altLang="en-US" sz="2400" b="1" dirty="0">
                <a:solidFill>
                  <a:srgbClr val="FF0000"/>
                </a:solidFill>
                <a:latin typeface="+mj-lt"/>
                <a:ea typeface="+mj-ea"/>
              </a:rPr>
              <a:t>處理狀態</a:t>
            </a:r>
            <a:r>
              <a:rPr lang="zh-TW" altLang="en-US" sz="2400" dirty="0">
                <a:solidFill>
                  <a:srgbClr val="252525"/>
                </a:solidFill>
                <a:latin typeface="+mj-lt"/>
                <a:ea typeface="+mj-ea"/>
                <a:cs typeface="Microsoft JhengHei"/>
              </a:rPr>
              <a:t>：分為誤報／未審核</a:t>
            </a:r>
          </a:p>
          <a:p>
            <a:pPr marL="367591" indent="-355529">
              <a:spcBef>
                <a:spcPts val="300"/>
              </a:spcBef>
              <a:buClr>
                <a:srgbClr val="1E31A4"/>
              </a:buClr>
              <a:buFont typeface="Wingdings" panose="05000000000000000000" pitchFamily="2" charset="2"/>
              <a:buChar char="p"/>
              <a:tabLst>
                <a:tab pos="368226" algn="l"/>
              </a:tabLst>
            </a:pPr>
            <a:r>
              <a:rPr lang="zh-TW" altLang="en-US" sz="2400" dirty="0">
                <a:solidFill>
                  <a:srgbClr val="252525"/>
                </a:solidFill>
                <a:latin typeface="+mj-lt"/>
                <a:ea typeface="+mj-ea"/>
                <a:cs typeface="Microsoft JhengHei"/>
              </a:rPr>
              <a:t>／未結案／結案／被併案。</a:t>
            </a:r>
          </a:p>
          <a:p>
            <a:pPr marL="367591" indent="-355529">
              <a:spcBef>
                <a:spcPts val="300"/>
              </a:spcBef>
              <a:buClr>
                <a:srgbClr val="1E31A4"/>
              </a:buClr>
              <a:buFont typeface="Wingdings" panose="05000000000000000000" pitchFamily="2" charset="2"/>
              <a:buChar char="p"/>
              <a:tabLst>
                <a:tab pos="368226" algn="l"/>
              </a:tabLst>
            </a:pPr>
            <a:r>
              <a:rPr lang="zh-TW" altLang="en-US" sz="2400" dirty="0">
                <a:solidFill>
                  <a:srgbClr val="252525"/>
                </a:solidFill>
                <a:latin typeface="+mj-lt"/>
                <a:ea typeface="+mj-ea"/>
                <a:cs typeface="Microsoft JhengHei"/>
              </a:rPr>
              <a:t>處理狀態為</a:t>
            </a:r>
            <a:r>
              <a:rPr lang="zh-TW" altLang="en-US" sz="2400" b="1" dirty="0">
                <a:solidFill>
                  <a:srgbClr val="FF0000"/>
                </a:solidFill>
                <a:latin typeface="+mj-lt"/>
                <a:ea typeface="+mj-ea"/>
              </a:rPr>
              <a:t>未結案件，可續報</a:t>
            </a:r>
            <a:r>
              <a:rPr lang="zh-TW" altLang="en-US" sz="2400" dirty="0">
                <a:solidFill>
                  <a:srgbClr val="252525"/>
                </a:solidFill>
                <a:latin typeface="+mj-lt"/>
                <a:ea typeface="+mj-ea"/>
                <a:cs typeface="Microsoft JhengHei"/>
              </a:rPr>
              <a:t>。</a:t>
            </a:r>
          </a:p>
          <a:p>
            <a:pPr marL="367591" indent="-355529">
              <a:spcBef>
                <a:spcPts val="300"/>
              </a:spcBef>
              <a:buClr>
                <a:srgbClr val="1E31A4"/>
              </a:buClr>
              <a:buFont typeface="Wingdings" panose="05000000000000000000" pitchFamily="2" charset="2"/>
              <a:buChar char="p"/>
              <a:tabLst>
                <a:tab pos="368226" algn="l"/>
              </a:tabLst>
            </a:pPr>
            <a:r>
              <a:rPr lang="zh-TW" altLang="en-US" sz="2400" dirty="0">
                <a:solidFill>
                  <a:srgbClr val="252525"/>
                </a:solidFill>
                <a:latin typeface="+mj-lt"/>
                <a:ea typeface="+mj-ea"/>
                <a:cs typeface="Microsoft JhengHei"/>
              </a:rPr>
              <a:t>被併案：顯示併案案件編號，可續報</a:t>
            </a:r>
          </a:p>
          <a:p>
            <a:pPr marL="367591" indent="-355529">
              <a:spcBef>
                <a:spcPts val="300"/>
              </a:spcBef>
              <a:buClr>
                <a:srgbClr val="1E31A4"/>
              </a:buClr>
              <a:buFont typeface="Wingdings" panose="05000000000000000000" pitchFamily="2" charset="2"/>
              <a:buChar char="p"/>
              <a:tabLst>
                <a:tab pos="368226" algn="l"/>
              </a:tabLst>
            </a:pPr>
            <a:r>
              <a:rPr lang="zh-TW" altLang="en-US" sz="2400" dirty="0">
                <a:solidFill>
                  <a:srgbClr val="252525"/>
                </a:solidFill>
                <a:latin typeface="+mj-lt"/>
                <a:ea typeface="+mj-ea"/>
                <a:cs typeface="Microsoft JhengHei"/>
              </a:rPr>
              <a:t>續報視窗，如災情通報，系統預設帶入前一報之案件內容</a:t>
            </a:r>
            <a:r>
              <a:rPr lang="en-US" altLang="zh-TW" sz="2400" dirty="0">
                <a:solidFill>
                  <a:srgbClr val="252525"/>
                </a:solidFill>
                <a:latin typeface="+mj-lt"/>
                <a:ea typeface="+mj-ea"/>
                <a:cs typeface="Microsoft JhengHei"/>
              </a:rPr>
              <a:t>(</a:t>
            </a:r>
            <a:r>
              <a:rPr lang="zh-TW" altLang="en-US" sz="2400" dirty="0">
                <a:solidFill>
                  <a:srgbClr val="252525"/>
                </a:solidFill>
                <a:latin typeface="+mj-lt"/>
                <a:ea typeface="+mj-ea"/>
                <a:cs typeface="Microsoft JhengHei"/>
              </a:rPr>
              <a:t>不含上傳照片及影片</a:t>
            </a:r>
            <a:r>
              <a:rPr lang="en-US" altLang="zh-TW" sz="2400" dirty="0">
                <a:solidFill>
                  <a:srgbClr val="252525"/>
                </a:solidFill>
                <a:latin typeface="+mj-lt"/>
                <a:ea typeface="+mj-ea"/>
                <a:cs typeface="Microsoft JhengHei"/>
              </a:rPr>
              <a:t>)</a:t>
            </a:r>
          </a:p>
        </p:txBody>
      </p:sp>
      <p:pic>
        <p:nvPicPr>
          <p:cNvPr id="18" name="object 6">
            <a:extLst>
              <a:ext uri="{FF2B5EF4-FFF2-40B4-BE49-F238E27FC236}">
                <a16:creationId xmlns:a16="http://schemas.microsoft.com/office/drawing/2014/main" id="{78224761-0839-13C2-B230-E53A20CB7B2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75307" b="10415"/>
          <a:stretch/>
        </p:blipFill>
        <p:spPr>
          <a:xfrm>
            <a:off x="260861" y="1211770"/>
            <a:ext cx="5518142" cy="1703510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08A6709C-BF03-F4F9-8DDC-E4DCED2176EB}"/>
              </a:ext>
            </a:extLst>
          </p:cNvPr>
          <p:cNvSpPr/>
          <p:nvPr/>
        </p:nvSpPr>
        <p:spPr>
          <a:xfrm>
            <a:off x="3879300" y="1200334"/>
            <a:ext cx="1862235" cy="165700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2FF31B36-BE6E-F8F8-9D3D-89C2187DD26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53944" y="1200334"/>
            <a:ext cx="3059292" cy="4505183"/>
          </a:xfrm>
          <a:prstGeom prst="rect">
            <a:avLst/>
          </a:prstGeom>
          <a:ln>
            <a:noFill/>
          </a:ln>
        </p:spPr>
      </p:pic>
      <p:pic>
        <p:nvPicPr>
          <p:cNvPr id="26" name="object 5">
            <a:extLst>
              <a:ext uri="{FF2B5EF4-FFF2-40B4-BE49-F238E27FC236}">
                <a16:creationId xmlns:a16="http://schemas.microsoft.com/office/drawing/2014/main" id="{24EA4873-732F-3705-0939-83A37199058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88178" y="2034109"/>
            <a:ext cx="3059292" cy="4708456"/>
          </a:xfrm>
          <a:prstGeom prst="rect">
            <a:avLst/>
          </a:prstGeom>
          <a:ln w="19050">
            <a:solidFill>
              <a:srgbClr val="000000"/>
            </a:solidFill>
          </a:ln>
        </p:spPr>
      </p:pic>
      <p:sp>
        <p:nvSpPr>
          <p:cNvPr id="22" name="箭號: 上彎 21">
            <a:extLst>
              <a:ext uri="{FF2B5EF4-FFF2-40B4-BE49-F238E27FC236}">
                <a16:creationId xmlns:a16="http://schemas.microsoft.com/office/drawing/2014/main" id="{203B8828-2915-6475-D1F7-CFB3F6B7DCBF}"/>
              </a:ext>
            </a:extLst>
          </p:cNvPr>
          <p:cNvSpPr/>
          <p:nvPr/>
        </p:nvSpPr>
        <p:spPr>
          <a:xfrm rot="10800000" flipH="1">
            <a:off x="8504908" y="1475902"/>
            <a:ext cx="939149" cy="860356"/>
          </a:xfrm>
          <a:prstGeom prst="bentUpArrow">
            <a:avLst>
              <a:gd name="adj1" fmla="val 27904"/>
              <a:gd name="adj2" fmla="val 25000"/>
              <a:gd name="adj3" fmla="val 25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0076395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62750" y="-699583"/>
            <a:ext cx="12312608" cy="1817228"/>
            <a:chOff x="-64970" y="-699745"/>
            <a:chExt cx="12315458" cy="1817649"/>
          </a:xfrm>
        </p:grpSpPr>
        <p:grpSp>
          <p:nvGrpSpPr>
            <p:cNvPr id="13" name="组合 12"/>
            <p:cNvGrpSpPr/>
            <p:nvPr/>
          </p:nvGrpSpPr>
          <p:grpSpPr>
            <a:xfrm>
              <a:off x="1" y="365110"/>
              <a:ext cx="12190412" cy="752794"/>
              <a:chOff x="1" y="365110"/>
              <a:chExt cx="12190412" cy="752794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1" y="1072185"/>
                <a:ext cx="12190412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20"/>
              <p:cNvSpPr txBox="1"/>
              <p:nvPr/>
            </p:nvSpPr>
            <p:spPr>
              <a:xfrm>
                <a:off x="2154980" y="365110"/>
                <a:ext cx="788045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sz="3999" b="1" dirty="0">
                    <a:solidFill>
                      <a:srgbClr val="1B6AA3"/>
                    </a:solidFill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EMIC</a:t>
                </a:r>
                <a:endParaRPr lang="zh-TW" altLang="en-US" sz="3999" b="1" dirty="0">
                  <a:solidFill>
                    <a:srgbClr val="1B6AA3"/>
                  </a:solidFill>
                  <a:ea typeface="微軟正黑體" panose="020B0604030504040204" pitchFamily="34" charset="-12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 flipH="1">
              <a:off x="-64970" y="-699745"/>
              <a:ext cx="4790708" cy="1091610"/>
              <a:chOff x="1500045" y="-852777"/>
              <a:chExt cx="5851678" cy="1333362"/>
            </a:xfrm>
          </p:grpSpPr>
          <p:sp>
            <p:nvSpPr>
              <p:cNvPr id="9" name="椭圆 8"/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7459780" y="-699745"/>
              <a:ext cx="4790708" cy="1091610"/>
              <a:chOff x="1500045" y="-852777"/>
              <a:chExt cx="5851678" cy="1333362"/>
            </a:xfrm>
          </p:grpSpPr>
          <p:sp>
            <p:nvSpPr>
              <p:cNvPr id="14" name="椭圆 13"/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object 3">
            <a:extLst>
              <a:ext uri="{FF2B5EF4-FFF2-40B4-BE49-F238E27FC236}">
                <a16:creationId xmlns:a16="http://schemas.microsoft.com/office/drawing/2014/main" id="{3324120F-7012-FEB2-0154-CD7F1761215C}"/>
              </a:ext>
            </a:extLst>
          </p:cNvPr>
          <p:cNvSpPr txBox="1"/>
          <p:nvPr/>
        </p:nvSpPr>
        <p:spPr>
          <a:xfrm>
            <a:off x="189540" y="1195981"/>
            <a:ext cx="3123477" cy="382153"/>
          </a:xfrm>
          <a:prstGeom prst="rect">
            <a:avLst/>
          </a:prstGeom>
        </p:spPr>
        <p:txBody>
          <a:bodyPr vert="horz" wrap="square" lIns="0" tIns="12697" rIns="0" bIns="0" rtlCol="0">
            <a:spAutoFit/>
          </a:bodyPr>
          <a:lstStyle/>
          <a:p>
            <a:pPr marL="367591" indent="-355529">
              <a:spcBef>
                <a:spcPts val="100"/>
              </a:spcBef>
              <a:buClr>
                <a:srgbClr val="1E31A4"/>
              </a:buClr>
              <a:buFont typeface="Wingdings" panose="05000000000000000000" pitchFamily="2" charset="2"/>
              <a:buChar char="p"/>
              <a:tabLst>
                <a:tab pos="368226" algn="l"/>
              </a:tabLst>
            </a:pPr>
            <a:r>
              <a:rPr lang="en-US" sz="2400" b="1" dirty="0" err="1">
                <a:solidFill>
                  <a:srgbClr val="252525"/>
                </a:solidFill>
                <a:latin typeface="Microsoft JhengHei"/>
                <a:cs typeface="Microsoft JhengHei"/>
              </a:rPr>
              <a:t>EMIC</a:t>
            </a:r>
            <a:r>
              <a:rPr sz="2400" b="1" dirty="0" err="1">
                <a:solidFill>
                  <a:srgbClr val="FF0000"/>
                </a:solidFill>
                <a:latin typeface="Microsoft JhengHei"/>
                <a:cs typeface="Microsoft JhengHei"/>
              </a:rPr>
              <a:t>災情管理</a:t>
            </a:r>
            <a:endParaRPr sz="2400" b="1" dirty="0">
              <a:solidFill>
                <a:srgbClr val="FF0000"/>
              </a:solidFill>
              <a:latin typeface="Microsoft JhengHei"/>
              <a:cs typeface="Microsoft JhengHei"/>
            </a:endParaRPr>
          </a:p>
        </p:txBody>
      </p:sp>
      <p:pic>
        <p:nvPicPr>
          <p:cNvPr id="17" name="object 4">
            <a:extLst>
              <a:ext uri="{FF2B5EF4-FFF2-40B4-BE49-F238E27FC236}">
                <a16:creationId xmlns:a16="http://schemas.microsoft.com/office/drawing/2014/main" id="{697B5821-AFA4-A8CC-A7C8-08DFEABCDEA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5144" y="1710284"/>
            <a:ext cx="10741713" cy="497013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49153757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1"/>
            <a:ext cx="12191239" cy="6857572"/>
          </a:xfrm>
          <a:prstGeom prst="rect">
            <a:avLst/>
          </a:prstGeom>
        </p:spPr>
      </p:pic>
      <p:sp>
        <p:nvSpPr>
          <p:cNvPr id="7" name="Freeform 5"/>
          <p:cNvSpPr/>
          <p:nvPr/>
        </p:nvSpPr>
        <p:spPr bwMode="auto">
          <a:xfrm>
            <a:off x="3308645" y="1395413"/>
            <a:ext cx="8883355" cy="1881187"/>
          </a:xfrm>
          <a:custGeom>
            <a:avLst/>
            <a:gdLst>
              <a:gd name="T0" fmla="*/ 11567 w 11567"/>
              <a:gd name="T1" fmla="*/ 2441 h 2441"/>
              <a:gd name="T2" fmla="*/ 0 w 11567"/>
              <a:gd name="T3" fmla="*/ 2441 h 2441"/>
              <a:gd name="T4" fmla="*/ 1542 w 11567"/>
              <a:gd name="T5" fmla="*/ 0 h 2441"/>
              <a:gd name="T6" fmla="*/ 11567 w 11567"/>
              <a:gd name="T7" fmla="*/ 0 h 2441"/>
              <a:gd name="T8" fmla="*/ 11567 w 11567"/>
              <a:gd name="T9" fmla="*/ 2441 h 2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67" h="2441">
                <a:moveTo>
                  <a:pt x="11567" y="2441"/>
                </a:moveTo>
                <a:lnTo>
                  <a:pt x="0" y="2441"/>
                </a:lnTo>
                <a:lnTo>
                  <a:pt x="1542" y="0"/>
                </a:lnTo>
                <a:lnTo>
                  <a:pt x="11567" y="0"/>
                </a:lnTo>
                <a:lnTo>
                  <a:pt x="11567" y="244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8" name="Freeform 6"/>
          <p:cNvSpPr/>
          <p:nvPr/>
        </p:nvSpPr>
        <p:spPr bwMode="auto">
          <a:xfrm>
            <a:off x="0" y="4075113"/>
            <a:ext cx="5693725" cy="1712912"/>
          </a:xfrm>
          <a:custGeom>
            <a:avLst/>
            <a:gdLst>
              <a:gd name="T0" fmla="*/ 0 w 7413"/>
              <a:gd name="T1" fmla="*/ 0 h 2222"/>
              <a:gd name="T2" fmla="*/ 7413 w 7413"/>
              <a:gd name="T3" fmla="*/ 0 h 2222"/>
              <a:gd name="T4" fmla="*/ 6010 w 7413"/>
              <a:gd name="T5" fmla="*/ 2222 h 2222"/>
              <a:gd name="T6" fmla="*/ 0 w 7413"/>
              <a:gd name="T7" fmla="*/ 2222 h 2222"/>
              <a:gd name="T8" fmla="*/ 0 w 7413"/>
              <a:gd name="T9" fmla="*/ 0 h 2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13" h="2222">
                <a:moveTo>
                  <a:pt x="0" y="0"/>
                </a:moveTo>
                <a:lnTo>
                  <a:pt x="7413" y="0"/>
                </a:lnTo>
                <a:lnTo>
                  <a:pt x="6010" y="2222"/>
                </a:lnTo>
                <a:lnTo>
                  <a:pt x="0" y="2222"/>
                </a:lnTo>
                <a:lnTo>
                  <a:pt x="0" y="0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9" name="Freeform 7"/>
          <p:cNvSpPr/>
          <p:nvPr/>
        </p:nvSpPr>
        <p:spPr bwMode="auto">
          <a:xfrm>
            <a:off x="0" y="2052639"/>
            <a:ext cx="10728896" cy="2981325"/>
          </a:xfrm>
          <a:custGeom>
            <a:avLst/>
            <a:gdLst>
              <a:gd name="T0" fmla="*/ 0 w 13970"/>
              <a:gd name="T1" fmla="*/ 0 h 3869"/>
              <a:gd name="T2" fmla="*/ 13970 w 13970"/>
              <a:gd name="T3" fmla="*/ 0 h 3869"/>
              <a:gd name="T4" fmla="*/ 11527 w 13970"/>
              <a:gd name="T5" fmla="*/ 3869 h 3869"/>
              <a:gd name="T6" fmla="*/ 0 w 13970"/>
              <a:gd name="T7" fmla="*/ 3869 h 3869"/>
              <a:gd name="T8" fmla="*/ 0 w 13970"/>
              <a:gd name="T9" fmla="*/ 0 h 3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70" h="3869">
                <a:moveTo>
                  <a:pt x="0" y="0"/>
                </a:moveTo>
                <a:lnTo>
                  <a:pt x="13970" y="0"/>
                </a:lnTo>
                <a:lnTo>
                  <a:pt x="11527" y="3869"/>
                </a:lnTo>
                <a:lnTo>
                  <a:pt x="0" y="3869"/>
                </a:lnTo>
                <a:lnTo>
                  <a:pt x="0" y="0"/>
                </a:lnTo>
                <a:close/>
              </a:path>
            </a:pathLst>
          </a:custGeom>
          <a:solidFill>
            <a:srgbClr val="F47264"/>
          </a:solidFill>
          <a:ln>
            <a:noFill/>
          </a:ln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10" name="Freeform 8"/>
          <p:cNvSpPr/>
          <p:nvPr/>
        </p:nvSpPr>
        <p:spPr bwMode="auto">
          <a:xfrm>
            <a:off x="11227177" y="1908176"/>
            <a:ext cx="556995" cy="900113"/>
          </a:xfrm>
          <a:custGeom>
            <a:avLst/>
            <a:gdLst>
              <a:gd name="T0" fmla="*/ 584 w 725"/>
              <a:gd name="T1" fmla="*/ 443 h 1169"/>
              <a:gd name="T2" fmla="*/ 725 w 725"/>
              <a:gd name="T3" fmla="*/ 585 h 1169"/>
              <a:gd name="T4" fmla="*/ 584 w 725"/>
              <a:gd name="T5" fmla="*/ 726 h 1169"/>
              <a:gd name="T6" fmla="*/ 141 w 725"/>
              <a:gd name="T7" fmla="*/ 1169 h 1169"/>
              <a:gd name="T8" fmla="*/ 0 w 725"/>
              <a:gd name="T9" fmla="*/ 1028 h 1169"/>
              <a:gd name="T10" fmla="*/ 443 w 725"/>
              <a:gd name="T11" fmla="*/ 585 h 1169"/>
              <a:gd name="T12" fmla="*/ 0 w 725"/>
              <a:gd name="T13" fmla="*/ 141 h 1169"/>
              <a:gd name="T14" fmla="*/ 141 w 725"/>
              <a:gd name="T15" fmla="*/ 0 h 1169"/>
              <a:gd name="T16" fmla="*/ 584 w 725"/>
              <a:gd name="T17" fmla="*/ 443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5" h="1169">
                <a:moveTo>
                  <a:pt x="584" y="443"/>
                </a:moveTo>
                <a:lnTo>
                  <a:pt x="725" y="585"/>
                </a:lnTo>
                <a:lnTo>
                  <a:pt x="584" y="726"/>
                </a:lnTo>
                <a:lnTo>
                  <a:pt x="141" y="1169"/>
                </a:lnTo>
                <a:lnTo>
                  <a:pt x="0" y="1028"/>
                </a:lnTo>
                <a:lnTo>
                  <a:pt x="443" y="585"/>
                </a:lnTo>
                <a:lnTo>
                  <a:pt x="0" y="141"/>
                </a:lnTo>
                <a:lnTo>
                  <a:pt x="141" y="0"/>
                </a:lnTo>
                <a:lnTo>
                  <a:pt x="584" y="44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11" name="Freeform 9"/>
          <p:cNvSpPr/>
          <p:nvPr/>
        </p:nvSpPr>
        <p:spPr bwMode="auto">
          <a:xfrm>
            <a:off x="10587664" y="6049964"/>
            <a:ext cx="1604336" cy="808037"/>
          </a:xfrm>
          <a:custGeom>
            <a:avLst/>
            <a:gdLst>
              <a:gd name="T0" fmla="*/ 2088 w 2088"/>
              <a:gd name="T1" fmla="*/ 0 h 1048"/>
              <a:gd name="T2" fmla="*/ 2088 w 2088"/>
              <a:gd name="T3" fmla="*/ 1048 h 1048"/>
              <a:gd name="T4" fmla="*/ 0 w 2088"/>
              <a:gd name="T5" fmla="*/ 1048 h 1048"/>
              <a:gd name="T6" fmla="*/ 662 w 2088"/>
              <a:gd name="T7" fmla="*/ 0 h 1048"/>
              <a:gd name="T8" fmla="*/ 2088 w 2088"/>
              <a:gd name="T9" fmla="*/ 0 h 1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88" h="1048">
                <a:moveTo>
                  <a:pt x="2088" y="0"/>
                </a:moveTo>
                <a:lnTo>
                  <a:pt x="2088" y="1048"/>
                </a:lnTo>
                <a:lnTo>
                  <a:pt x="0" y="1048"/>
                </a:lnTo>
                <a:lnTo>
                  <a:pt x="662" y="0"/>
                </a:lnTo>
                <a:lnTo>
                  <a:pt x="2088" y="0"/>
                </a:lnTo>
                <a:close/>
              </a:path>
            </a:pathLst>
          </a:custGeom>
          <a:solidFill>
            <a:srgbClr val="C1C0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12" name="Freeform 10"/>
          <p:cNvSpPr/>
          <p:nvPr/>
        </p:nvSpPr>
        <p:spPr bwMode="auto">
          <a:xfrm>
            <a:off x="10297266" y="6208714"/>
            <a:ext cx="1894735" cy="649287"/>
          </a:xfrm>
          <a:custGeom>
            <a:avLst/>
            <a:gdLst>
              <a:gd name="T0" fmla="*/ 2467 w 2467"/>
              <a:gd name="T1" fmla="*/ 0 h 843"/>
              <a:gd name="T2" fmla="*/ 2467 w 2467"/>
              <a:gd name="T3" fmla="*/ 843 h 843"/>
              <a:gd name="T4" fmla="*/ 0 w 2467"/>
              <a:gd name="T5" fmla="*/ 843 h 843"/>
              <a:gd name="T6" fmla="*/ 533 w 2467"/>
              <a:gd name="T7" fmla="*/ 0 h 843"/>
              <a:gd name="T8" fmla="*/ 2467 w 2467"/>
              <a:gd name="T9" fmla="*/ 0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67" h="843">
                <a:moveTo>
                  <a:pt x="2467" y="0"/>
                </a:moveTo>
                <a:lnTo>
                  <a:pt x="2467" y="843"/>
                </a:lnTo>
                <a:lnTo>
                  <a:pt x="0" y="843"/>
                </a:lnTo>
                <a:lnTo>
                  <a:pt x="533" y="0"/>
                </a:lnTo>
                <a:lnTo>
                  <a:pt x="246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2846864" y="3028057"/>
            <a:ext cx="5109042" cy="1077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6" tIns="45708" rIns="91416" bIns="4570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TW" altLang="en-US" sz="6400" dirty="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防災協作中心</a:t>
            </a:r>
          </a:p>
        </p:txBody>
      </p:sp>
      <p:sp>
        <p:nvSpPr>
          <p:cNvPr id="14" name="TextBox 12"/>
          <p:cNvSpPr txBox="1">
            <a:spLocks noChangeArrowheads="1"/>
          </p:cNvSpPr>
          <p:nvPr/>
        </p:nvSpPr>
        <p:spPr bwMode="auto">
          <a:xfrm>
            <a:off x="1345675" y="2463801"/>
            <a:ext cx="1216951" cy="220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6" tIns="45708" rIns="91416" bIns="4570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TW" sz="13733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3733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490347" y="3813177"/>
            <a:ext cx="843452" cy="523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6" tIns="45708" rIns="91416" bIns="4570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>
                <a:solidFill>
                  <a:srgbClr val="FFFFFF"/>
                </a:solidFill>
              </a:rPr>
              <a:t>Part</a:t>
            </a:r>
            <a:endParaRPr lang="zh-CN" altLang="en-US" sz="2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15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gallery dir="l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utoUpdateAnimBg="0"/>
      <p:bldP spid="14" grpId="0" autoUpdateAnimBg="0"/>
      <p:bldP spid="17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62750" y="-699583"/>
            <a:ext cx="12312608" cy="1817228"/>
            <a:chOff x="-64970" y="-699745"/>
            <a:chExt cx="12315458" cy="1817649"/>
          </a:xfrm>
        </p:grpSpPr>
        <p:grpSp>
          <p:nvGrpSpPr>
            <p:cNvPr id="13" name="组合 12"/>
            <p:cNvGrpSpPr/>
            <p:nvPr/>
          </p:nvGrpSpPr>
          <p:grpSpPr>
            <a:xfrm>
              <a:off x="1" y="365110"/>
              <a:ext cx="12190412" cy="752794"/>
              <a:chOff x="1" y="365110"/>
              <a:chExt cx="12190412" cy="752794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1" y="1072185"/>
                <a:ext cx="12190412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20"/>
              <p:cNvSpPr txBox="1"/>
              <p:nvPr/>
            </p:nvSpPr>
            <p:spPr>
              <a:xfrm>
                <a:off x="2288643" y="365110"/>
                <a:ext cx="761312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999" b="1" dirty="0">
                    <a:solidFill>
                      <a:srgbClr val="F47264"/>
                    </a:soli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防災協作中心</a:t>
                </a: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 flipH="1">
              <a:off x="-64970" y="-699745"/>
              <a:ext cx="4790708" cy="1091610"/>
              <a:chOff x="1500045" y="-852777"/>
              <a:chExt cx="5851678" cy="1333362"/>
            </a:xfrm>
          </p:grpSpPr>
          <p:sp>
            <p:nvSpPr>
              <p:cNvPr id="9" name="椭圆 8"/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rgbClr val="1B6A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rgbClr val="1B6A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7459780" y="-699745"/>
              <a:ext cx="4790708" cy="1091610"/>
              <a:chOff x="1500045" y="-852777"/>
              <a:chExt cx="5851678" cy="1333362"/>
            </a:xfrm>
          </p:grpSpPr>
          <p:sp>
            <p:nvSpPr>
              <p:cNvPr id="14" name="椭圆 13"/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rgbClr val="1B6A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rgbClr val="1B6A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1FC55670-C1C5-4D08-3368-E1774F3578E1}"/>
              </a:ext>
            </a:extLst>
          </p:cNvPr>
          <p:cNvSpPr/>
          <p:nvPr/>
        </p:nvSpPr>
        <p:spPr>
          <a:xfrm>
            <a:off x="70103" y="1206437"/>
            <a:ext cx="372409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defTabSz="914400">
              <a:buClr>
                <a:srgbClr val="F47264"/>
              </a:buClr>
              <a:buFont typeface="Wingdings" panose="05000000000000000000" pitchFamily="2" charset="2"/>
              <a:buChar char="p"/>
              <a:defRPr/>
            </a:pPr>
            <a:r>
              <a:rPr lang="zh-TW" altLang="en-US" sz="3000" b="1" dirty="0">
                <a:solidFill>
                  <a:srgbClr val="142938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防災協作中心</a:t>
            </a:r>
            <a:r>
              <a:rPr lang="zh-TW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目的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7D082BA6-12C7-3BB9-38C5-6D039C368160}"/>
              </a:ext>
            </a:extLst>
          </p:cNvPr>
          <p:cNvGrpSpPr>
            <a:grpSpLocks noChangeAspect="1"/>
          </p:cNvGrpSpPr>
          <p:nvPr/>
        </p:nvGrpSpPr>
        <p:grpSpPr>
          <a:xfrm>
            <a:off x="897585" y="1978745"/>
            <a:ext cx="11014782" cy="4420779"/>
            <a:chOff x="1898717" y="2544963"/>
            <a:chExt cx="9585622" cy="3847187"/>
          </a:xfrm>
        </p:grpSpPr>
        <p:grpSp>
          <p:nvGrpSpPr>
            <p:cNvPr id="7" name="Group 24">
              <a:extLst>
                <a:ext uri="{FF2B5EF4-FFF2-40B4-BE49-F238E27FC236}">
                  <a16:creationId xmlns:a16="http://schemas.microsoft.com/office/drawing/2014/main" id="{DF93A25C-EE29-CED4-0F9A-C3EDE015C6E9}"/>
                </a:ext>
              </a:extLst>
            </p:cNvPr>
            <p:cNvGrpSpPr/>
            <p:nvPr/>
          </p:nvGrpSpPr>
          <p:grpSpPr>
            <a:xfrm rot="9900000">
              <a:off x="6892141" y="5422354"/>
              <a:ext cx="902107" cy="771248"/>
              <a:chOff x="2208213" y="4308475"/>
              <a:chExt cx="1313851" cy="1123184"/>
            </a:xfrm>
            <a:solidFill>
              <a:schemeClr val="accent4"/>
            </a:solidFill>
          </p:grpSpPr>
          <p:sp>
            <p:nvSpPr>
              <p:cNvPr id="17" name="Oval 18">
                <a:extLst>
                  <a:ext uri="{FF2B5EF4-FFF2-40B4-BE49-F238E27FC236}">
                    <a16:creationId xmlns:a16="http://schemas.microsoft.com/office/drawing/2014/main" id="{37087F01-88A5-0B09-AE48-7231EE2DEC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213" y="4308475"/>
                <a:ext cx="885825" cy="8890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75291" tIns="37646" rIns="75291" bIns="37646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996">
                  <a:ln>
                    <a:solidFill>
                      <a:schemeClr val="bg2"/>
                    </a:solidFill>
                  </a:ln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31">
                <a:extLst>
                  <a:ext uri="{FF2B5EF4-FFF2-40B4-BE49-F238E27FC236}">
                    <a16:creationId xmlns:a16="http://schemas.microsoft.com/office/drawing/2014/main" id="{E945A30C-CC05-E534-7CBD-27B1C4760737}"/>
                  </a:ext>
                </a:extLst>
              </p:cNvPr>
              <p:cNvSpPr>
                <a:spLocks/>
              </p:cNvSpPr>
              <p:nvPr/>
            </p:nvSpPr>
            <p:spPr bwMode="auto">
              <a:xfrm rot="2700000">
                <a:off x="3093668" y="5003263"/>
                <a:ext cx="330801" cy="525991"/>
              </a:xfrm>
              <a:custGeom>
                <a:avLst/>
                <a:gdLst>
                  <a:gd name="T0" fmla="*/ 0 w 161"/>
                  <a:gd name="T1" fmla="*/ 0 h 256"/>
                  <a:gd name="T2" fmla="*/ 0 w 161"/>
                  <a:gd name="T3" fmla="*/ 256 h 256"/>
                  <a:gd name="T4" fmla="*/ 161 w 161"/>
                  <a:gd name="T5" fmla="*/ 128 h 256"/>
                  <a:gd name="T6" fmla="*/ 0 w 161"/>
                  <a:gd name="T7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1" h="256">
                    <a:moveTo>
                      <a:pt x="0" y="0"/>
                    </a:moveTo>
                    <a:lnTo>
                      <a:pt x="0" y="256"/>
                    </a:lnTo>
                    <a:lnTo>
                      <a:pt x="161" y="12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75291" tIns="37646" rIns="75291" bIns="37646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996">
                  <a:ln>
                    <a:solidFill>
                      <a:schemeClr val="bg2"/>
                    </a:solidFill>
                  </a:ln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9" name="Group 21">
              <a:extLst>
                <a:ext uri="{FF2B5EF4-FFF2-40B4-BE49-F238E27FC236}">
                  <a16:creationId xmlns:a16="http://schemas.microsoft.com/office/drawing/2014/main" id="{2E73CF5F-9944-4038-AF0D-1A7C19EDE616}"/>
                </a:ext>
              </a:extLst>
            </p:cNvPr>
            <p:cNvGrpSpPr/>
            <p:nvPr/>
          </p:nvGrpSpPr>
          <p:grpSpPr>
            <a:xfrm rot="17100000">
              <a:off x="3631860" y="5376092"/>
              <a:ext cx="902177" cy="771191"/>
              <a:chOff x="2208213" y="4308475"/>
              <a:chExt cx="1313851" cy="1123184"/>
            </a:xfrm>
            <a:solidFill>
              <a:schemeClr val="accent3"/>
            </a:solidFill>
          </p:grpSpPr>
          <p:sp>
            <p:nvSpPr>
              <p:cNvPr id="20" name="Oval 18">
                <a:extLst>
                  <a:ext uri="{FF2B5EF4-FFF2-40B4-BE49-F238E27FC236}">
                    <a16:creationId xmlns:a16="http://schemas.microsoft.com/office/drawing/2014/main" id="{32CD0794-C8F1-994F-93BB-088EF62776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213" y="4308475"/>
                <a:ext cx="885825" cy="8890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75291" tIns="37646" rIns="75291" bIns="37646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996">
                  <a:ln>
                    <a:solidFill>
                      <a:schemeClr val="bg2"/>
                    </a:solidFill>
                  </a:ln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31">
                <a:extLst>
                  <a:ext uri="{FF2B5EF4-FFF2-40B4-BE49-F238E27FC236}">
                    <a16:creationId xmlns:a16="http://schemas.microsoft.com/office/drawing/2014/main" id="{E9E7ADF2-1D79-70E0-557A-9C35C0DD9AF7}"/>
                  </a:ext>
                </a:extLst>
              </p:cNvPr>
              <p:cNvSpPr>
                <a:spLocks/>
              </p:cNvSpPr>
              <p:nvPr/>
            </p:nvSpPr>
            <p:spPr bwMode="auto">
              <a:xfrm rot="2700000">
                <a:off x="3093668" y="5003263"/>
                <a:ext cx="330801" cy="525991"/>
              </a:xfrm>
              <a:custGeom>
                <a:avLst/>
                <a:gdLst>
                  <a:gd name="T0" fmla="*/ 0 w 161"/>
                  <a:gd name="T1" fmla="*/ 0 h 256"/>
                  <a:gd name="T2" fmla="*/ 0 w 161"/>
                  <a:gd name="T3" fmla="*/ 256 h 256"/>
                  <a:gd name="T4" fmla="*/ 161 w 161"/>
                  <a:gd name="T5" fmla="*/ 128 h 256"/>
                  <a:gd name="T6" fmla="*/ 0 w 161"/>
                  <a:gd name="T7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1" h="256">
                    <a:moveTo>
                      <a:pt x="0" y="0"/>
                    </a:moveTo>
                    <a:lnTo>
                      <a:pt x="0" y="256"/>
                    </a:lnTo>
                    <a:lnTo>
                      <a:pt x="161" y="12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75291" tIns="37646" rIns="75291" bIns="37646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996">
                  <a:ln>
                    <a:solidFill>
                      <a:schemeClr val="bg2"/>
                    </a:solidFill>
                  </a:ln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Group 18">
              <a:extLst>
                <a:ext uri="{FF2B5EF4-FFF2-40B4-BE49-F238E27FC236}">
                  <a16:creationId xmlns:a16="http://schemas.microsoft.com/office/drawing/2014/main" id="{91ABC5EC-7B11-65E2-3C7E-57B89BC7EDAB}"/>
                </a:ext>
              </a:extLst>
            </p:cNvPr>
            <p:cNvGrpSpPr/>
            <p:nvPr/>
          </p:nvGrpSpPr>
          <p:grpSpPr>
            <a:xfrm flipH="1">
              <a:off x="6807703" y="2959335"/>
              <a:ext cx="902106" cy="771248"/>
              <a:chOff x="2208213" y="4308475"/>
              <a:chExt cx="1313851" cy="1123184"/>
            </a:xfrm>
            <a:solidFill>
              <a:schemeClr val="accent2"/>
            </a:solidFill>
          </p:grpSpPr>
          <p:sp>
            <p:nvSpPr>
              <p:cNvPr id="28" name="Oval 18">
                <a:extLst>
                  <a:ext uri="{FF2B5EF4-FFF2-40B4-BE49-F238E27FC236}">
                    <a16:creationId xmlns:a16="http://schemas.microsoft.com/office/drawing/2014/main" id="{F78D9655-416F-1879-4206-67AE61B6B6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213" y="4308475"/>
                <a:ext cx="885825" cy="8890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75291" tIns="37646" rIns="75291" bIns="37646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996">
                  <a:ln>
                    <a:solidFill>
                      <a:schemeClr val="bg2"/>
                    </a:solidFill>
                  </a:ln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1">
                <a:extLst>
                  <a:ext uri="{FF2B5EF4-FFF2-40B4-BE49-F238E27FC236}">
                    <a16:creationId xmlns:a16="http://schemas.microsoft.com/office/drawing/2014/main" id="{E7C88CAC-2B0D-3643-3E68-B6222B136953}"/>
                  </a:ext>
                </a:extLst>
              </p:cNvPr>
              <p:cNvSpPr>
                <a:spLocks/>
              </p:cNvSpPr>
              <p:nvPr/>
            </p:nvSpPr>
            <p:spPr bwMode="auto">
              <a:xfrm rot="2700000">
                <a:off x="3093668" y="5003263"/>
                <a:ext cx="330801" cy="525991"/>
              </a:xfrm>
              <a:custGeom>
                <a:avLst/>
                <a:gdLst>
                  <a:gd name="T0" fmla="*/ 0 w 161"/>
                  <a:gd name="T1" fmla="*/ 0 h 256"/>
                  <a:gd name="T2" fmla="*/ 0 w 161"/>
                  <a:gd name="T3" fmla="*/ 256 h 256"/>
                  <a:gd name="T4" fmla="*/ 161 w 161"/>
                  <a:gd name="T5" fmla="*/ 128 h 256"/>
                  <a:gd name="T6" fmla="*/ 0 w 161"/>
                  <a:gd name="T7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1" h="256">
                    <a:moveTo>
                      <a:pt x="0" y="0"/>
                    </a:moveTo>
                    <a:lnTo>
                      <a:pt x="0" y="256"/>
                    </a:lnTo>
                    <a:lnTo>
                      <a:pt x="161" y="12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75291" tIns="37646" rIns="75291" bIns="37646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996">
                  <a:ln>
                    <a:solidFill>
                      <a:schemeClr val="bg2"/>
                    </a:solidFill>
                  </a:ln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0" name="Group 14">
              <a:extLst>
                <a:ext uri="{FF2B5EF4-FFF2-40B4-BE49-F238E27FC236}">
                  <a16:creationId xmlns:a16="http://schemas.microsoft.com/office/drawing/2014/main" id="{C38E6A84-9B8E-B87F-8A49-847246573558}"/>
                </a:ext>
              </a:extLst>
            </p:cNvPr>
            <p:cNvGrpSpPr/>
            <p:nvPr/>
          </p:nvGrpSpPr>
          <p:grpSpPr>
            <a:xfrm>
              <a:off x="3717149" y="2959335"/>
              <a:ext cx="902107" cy="771248"/>
              <a:chOff x="2208213" y="4308475"/>
              <a:chExt cx="1313851" cy="1123184"/>
            </a:xfrm>
          </p:grpSpPr>
          <p:sp>
            <p:nvSpPr>
              <p:cNvPr id="31" name="Oval 18">
                <a:extLst>
                  <a:ext uri="{FF2B5EF4-FFF2-40B4-BE49-F238E27FC236}">
                    <a16:creationId xmlns:a16="http://schemas.microsoft.com/office/drawing/2014/main" id="{B0A77219-A3DC-4521-EE0A-3476B5E2F1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213" y="4308475"/>
                <a:ext cx="885825" cy="889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75291" tIns="37646" rIns="75291" bIns="37646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996">
                  <a:ln>
                    <a:solidFill>
                      <a:schemeClr val="bg2"/>
                    </a:solidFill>
                  </a:ln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57A10BE3-B7EA-CE7E-DA5F-91E8F12E7EC0}"/>
                  </a:ext>
                </a:extLst>
              </p:cNvPr>
              <p:cNvSpPr>
                <a:spLocks/>
              </p:cNvSpPr>
              <p:nvPr/>
            </p:nvSpPr>
            <p:spPr bwMode="auto">
              <a:xfrm rot="2700000">
                <a:off x="3093668" y="5003263"/>
                <a:ext cx="330801" cy="525991"/>
              </a:xfrm>
              <a:custGeom>
                <a:avLst/>
                <a:gdLst>
                  <a:gd name="T0" fmla="*/ 0 w 161"/>
                  <a:gd name="T1" fmla="*/ 0 h 256"/>
                  <a:gd name="T2" fmla="*/ 0 w 161"/>
                  <a:gd name="T3" fmla="*/ 256 h 256"/>
                  <a:gd name="T4" fmla="*/ 161 w 161"/>
                  <a:gd name="T5" fmla="*/ 128 h 256"/>
                  <a:gd name="T6" fmla="*/ 0 w 161"/>
                  <a:gd name="T7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1" h="256">
                    <a:moveTo>
                      <a:pt x="0" y="0"/>
                    </a:moveTo>
                    <a:lnTo>
                      <a:pt x="0" y="256"/>
                    </a:lnTo>
                    <a:lnTo>
                      <a:pt x="161" y="1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75291" tIns="37646" rIns="75291" bIns="37646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996">
                  <a:ln>
                    <a:solidFill>
                      <a:schemeClr val="bg2"/>
                    </a:solidFill>
                  </a:ln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3" name="Text Placeholder 7">
              <a:extLst>
                <a:ext uri="{FF2B5EF4-FFF2-40B4-BE49-F238E27FC236}">
                  <a16:creationId xmlns:a16="http://schemas.microsoft.com/office/drawing/2014/main" id="{CB6BB93B-8A32-B004-9806-DE72E82009CA}"/>
                </a:ext>
              </a:extLst>
            </p:cNvPr>
            <p:cNvSpPr txBox="1">
              <a:spLocks/>
            </p:cNvSpPr>
            <p:nvPr/>
          </p:nvSpPr>
          <p:spPr>
            <a:xfrm>
              <a:off x="3708390" y="3027420"/>
              <a:ext cx="591683" cy="459605"/>
            </a:xfrm>
            <a:prstGeom prst="rect">
              <a:avLst/>
            </a:prstGeom>
          </p:spPr>
          <p:txBody>
            <a:bodyPr vert="horz" lIns="0" tIns="85538" rIns="0" bIns="85538" anchor="ctr"/>
            <a:lstStyle>
              <a:lvl1pPr marL="0" indent="0" algn="ctr" defTabSz="914476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6" b="1" kern="1200">
                  <a:ln>
                    <a:noFill/>
                  </a:ln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58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94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333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571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809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2048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286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524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707" b="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34" name="Text Placeholder 2">
              <a:extLst>
                <a:ext uri="{FF2B5EF4-FFF2-40B4-BE49-F238E27FC236}">
                  <a16:creationId xmlns:a16="http://schemas.microsoft.com/office/drawing/2014/main" id="{721E393D-A6F0-D2BB-3073-DCF15AA58C24}"/>
                </a:ext>
              </a:extLst>
            </p:cNvPr>
            <p:cNvSpPr txBox="1">
              <a:spLocks/>
            </p:cNvSpPr>
            <p:nvPr/>
          </p:nvSpPr>
          <p:spPr>
            <a:xfrm>
              <a:off x="1987059" y="2561306"/>
              <a:ext cx="2353712" cy="437940"/>
            </a:xfrm>
            <a:prstGeom prst="rect">
              <a:avLst/>
            </a:prstGeom>
          </p:spPr>
          <p:txBody>
            <a:bodyPr vert="horz" wrap="square" lIns="0" tIns="0" rIns="0" bIns="0">
              <a:spAutoFit/>
            </a:bodyPr>
            <a:lstStyle>
              <a:lvl1pPr marL="0" indent="0" algn="l" defTabSz="914476" rtl="0" eaLnBrk="1" latinLnBrk="0" hangingPunct="1">
                <a:lnSpc>
                  <a:spcPct val="12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90" b="0" kern="1200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Regular"/>
                  <a:ea typeface="+mn-ea"/>
                  <a:cs typeface="Lato Regular"/>
                </a:defRPr>
              </a:lvl1pPr>
              <a:lvl2pPr marL="685858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94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333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571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809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2048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286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524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zh-TW" altLang="en-US" sz="2600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防災士活絡運用</a:t>
              </a:r>
              <a:endParaRPr lang="en-US" altLang="zh-CN" sz="2600" b="1" dirty="0">
                <a:solidFill>
                  <a:schemeClr val="accent1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35" name="Text Placeholder 7">
              <a:extLst>
                <a:ext uri="{FF2B5EF4-FFF2-40B4-BE49-F238E27FC236}">
                  <a16:creationId xmlns:a16="http://schemas.microsoft.com/office/drawing/2014/main" id="{9A1818EA-9FE1-6982-8F4D-0119EF9896F2}"/>
                </a:ext>
              </a:extLst>
            </p:cNvPr>
            <p:cNvSpPr txBox="1">
              <a:spLocks/>
            </p:cNvSpPr>
            <p:nvPr/>
          </p:nvSpPr>
          <p:spPr>
            <a:xfrm>
              <a:off x="3669023" y="5646743"/>
              <a:ext cx="591683" cy="459605"/>
            </a:xfrm>
            <a:prstGeom prst="rect">
              <a:avLst/>
            </a:prstGeom>
          </p:spPr>
          <p:txBody>
            <a:bodyPr vert="horz" lIns="0" tIns="85538" rIns="0" bIns="85538" anchor="ctr"/>
            <a:lstStyle>
              <a:lvl1pPr marL="0" indent="0" algn="ctr" defTabSz="914476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6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58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94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333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571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809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2048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286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524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707" b="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36" name="Text Placeholder 2">
              <a:extLst>
                <a:ext uri="{FF2B5EF4-FFF2-40B4-BE49-F238E27FC236}">
                  <a16:creationId xmlns:a16="http://schemas.microsoft.com/office/drawing/2014/main" id="{731CA703-E615-68F1-F5F5-707443C90B1A}"/>
                </a:ext>
              </a:extLst>
            </p:cNvPr>
            <p:cNvSpPr txBox="1">
              <a:spLocks/>
            </p:cNvSpPr>
            <p:nvPr/>
          </p:nvSpPr>
          <p:spPr>
            <a:xfrm>
              <a:off x="1898717" y="5474078"/>
              <a:ext cx="2105514" cy="918072"/>
            </a:xfrm>
            <a:prstGeom prst="rect">
              <a:avLst/>
            </a:prstGeom>
          </p:spPr>
          <p:txBody>
            <a:bodyPr vert="horz" wrap="square" lIns="0" tIns="0" rIns="0" bIns="0">
              <a:spAutoFit/>
            </a:bodyPr>
            <a:lstStyle>
              <a:lvl1pPr marL="0" indent="0" algn="l" defTabSz="914476" rtl="0" eaLnBrk="1" latinLnBrk="0" hangingPunct="1">
                <a:lnSpc>
                  <a:spcPct val="12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90" b="0" kern="1200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Regular"/>
                  <a:ea typeface="+mn-ea"/>
                  <a:cs typeface="Lato Regular"/>
                </a:defRPr>
              </a:lvl1pPr>
              <a:lvl2pPr marL="685858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94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333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571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809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2048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286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524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zh-TW" altLang="en-US" sz="26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建立災時人力</a:t>
              </a:r>
              <a:endParaRPr lang="en-US" altLang="zh-TW" sz="2600" b="1" dirty="0">
                <a:solidFill>
                  <a:schemeClr val="tx1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  <a:p>
              <a:pPr algn="just"/>
              <a:r>
                <a:rPr lang="zh-TW" altLang="en-US" sz="26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統籌運用機制</a:t>
              </a:r>
              <a:endParaRPr lang="en-US" altLang="zh-CN" sz="2600" b="1" dirty="0">
                <a:solidFill>
                  <a:schemeClr val="tx1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37" name="Text Placeholder 7">
              <a:extLst>
                <a:ext uri="{FF2B5EF4-FFF2-40B4-BE49-F238E27FC236}">
                  <a16:creationId xmlns:a16="http://schemas.microsoft.com/office/drawing/2014/main" id="{D0C29538-D4AE-80F0-C4DF-F303ADBB6ABD}"/>
                </a:ext>
              </a:extLst>
            </p:cNvPr>
            <p:cNvSpPr txBox="1">
              <a:spLocks/>
            </p:cNvSpPr>
            <p:nvPr/>
          </p:nvSpPr>
          <p:spPr>
            <a:xfrm>
              <a:off x="7117635" y="3027420"/>
              <a:ext cx="591683" cy="459605"/>
            </a:xfrm>
            <a:prstGeom prst="rect">
              <a:avLst/>
            </a:prstGeom>
          </p:spPr>
          <p:txBody>
            <a:bodyPr vert="horz" lIns="0" tIns="85538" rIns="0" bIns="85538" anchor="ctr"/>
            <a:lstStyle>
              <a:lvl1pPr marL="0" indent="0" algn="ctr" defTabSz="914476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6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58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94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333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571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809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2048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286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524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707" b="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38" name="Text Placeholder 2">
              <a:extLst>
                <a:ext uri="{FF2B5EF4-FFF2-40B4-BE49-F238E27FC236}">
                  <a16:creationId xmlns:a16="http://schemas.microsoft.com/office/drawing/2014/main" id="{2A5355B7-546F-C1FF-01DF-253F44566B79}"/>
                </a:ext>
              </a:extLst>
            </p:cNvPr>
            <p:cNvSpPr txBox="1">
              <a:spLocks/>
            </p:cNvSpPr>
            <p:nvPr/>
          </p:nvSpPr>
          <p:spPr>
            <a:xfrm>
              <a:off x="7413476" y="2544963"/>
              <a:ext cx="3642249" cy="437940"/>
            </a:xfrm>
            <a:prstGeom prst="rect">
              <a:avLst/>
            </a:prstGeom>
          </p:spPr>
          <p:txBody>
            <a:bodyPr vert="horz" wrap="square" lIns="0" tIns="0" rIns="0" bIns="0">
              <a:spAutoFit/>
            </a:bodyPr>
            <a:lstStyle>
              <a:lvl1pPr marL="0" indent="0" algn="l" defTabSz="914476" rtl="0" eaLnBrk="1" latinLnBrk="0" hangingPunct="1">
                <a:lnSpc>
                  <a:spcPct val="12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90" b="0" kern="1200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Regular"/>
                  <a:ea typeface="+mn-ea"/>
                  <a:cs typeface="Lato Regular"/>
                </a:defRPr>
              </a:lvl1pPr>
              <a:lvl2pPr marL="685858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94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333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571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809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2048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286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524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zh-TW" altLang="en-US" sz="2600" b="1" dirty="0">
                  <a:solidFill>
                    <a:srgbClr val="ED7D31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綜整地區人力資源及培力</a:t>
              </a:r>
              <a:endParaRPr lang="en-US" altLang="zh-CN" sz="2600" b="1" dirty="0">
                <a:solidFill>
                  <a:srgbClr val="ED7D31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39" name="Text Placeholder 7">
              <a:extLst>
                <a:ext uri="{FF2B5EF4-FFF2-40B4-BE49-F238E27FC236}">
                  <a16:creationId xmlns:a16="http://schemas.microsoft.com/office/drawing/2014/main" id="{52793F3D-5E4C-E87E-E2B7-540D6B9AB707}"/>
                </a:ext>
              </a:extLst>
            </p:cNvPr>
            <p:cNvSpPr txBox="1">
              <a:spLocks/>
            </p:cNvSpPr>
            <p:nvPr/>
          </p:nvSpPr>
          <p:spPr>
            <a:xfrm>
              <a:off x="7196274" y="5615203"/>
              <a:ext cx="591683" cy="459605"/>
            </a:xfrm>
            <a:prstGeom prst="rect">
              <a:avLst/>
            </a:prstGeom>
          </p:spPr>
          <p:txBody>
            <a:bodyPr vert="horz" lIns="0" tIns="85538" rIns="0" bIns="85538" anchor="ctr"/>
            <a:lstStyle>
              <a:lvl1pPr marL="0" indent="0" algn="ctr" defTabSz="914476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966" b="1" kern="1200">
                  <a:solidFill>
                    <a:schemeClr val="bg1"/>
                  </a:solidFill>
                  <a:latin typeface="League Gothic Regular"/>
                  <a:ea typeface="+mn-ea"/>
                  <a:cs typeface="League Gothic Regular"/>
                </a:defRPr>
              </a:lvl1pPr>
              <a:lvl2pPr marL="685858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94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333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571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809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2048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286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524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1707" b="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40" name="Text Placeholder 2">
              <a:extLst>
                <a:ext uri="{FF2B5EF4-FFF2-40B4-BE49-F238E27FC236}">
                  <a16:creationId xmlns:a16="http://schemas.microsoft.com/office/drawing/2014/main" id="{63E16147-95A4-7E18-932D-EE7AC7EB5572}"/>
                </a:ext>
              </a:extLst>
            </p:cNvPr>
            <p:cNvSpPr txBox="1">
              <a:spLocks/>
            </p:cNvSpPr>
            <p:nvPr/>
          </p:nvSpPr>
          <p:spPr>
            <a:xfrm>
              <a:off x="7842091" y="5435876"/>
              <a:ext cx="3642248" cy="918072"/>
            </a:xfrm>
            <a:prstGeom prst="rect">
              <a:avLst/>
            </a:prstGeom>
          </p:spPr>
          <p:txBody>
            <a:bodyPr vert="horz" wrap="square" lIns="0" tIns="0" rIns="0" bIns="0">
              <a:spAutoFit/>
            </a:bodyPr>
            <a:lstStyle>
              <a:lvl1pPr marL="0" indent="0" algn="l" defTabSz="914476" rtl="0" eaLnBrk="1" latinLnBrk="0" hangingPunct="1">
                <a:lnSpc>
                  <a:spcPct val="12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90" b="0" kern="1200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Regular"/>
                  <a:ea typeface="+mn-ea"/>
                  <a:cs typeface="Lato Regular"/>
                </a:defRPr>
              </a:lvl1pPr>
              <a:lvl2pPr marL="685858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94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333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571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809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2048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286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524" indent="-228620" algn="l" defTabSz="914476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zh-TW" altLang="en-US" sz="2600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補足鄉</a:t>
              </a:r>
              <a:r>
                <a:rPr lang="en-US" altLang="zh-TW" sz="2600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(</a:t>
              </a:r>
              <a:r>
                <a:rPr lang="zh-TW" altLang="en-US" sz="2600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市</a:t>
              </a:r>
              <a:r>
                <a:rPr lang="en-US" altLang="zh-TW" sz="2600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)</a:t>
              </a:r>
              <a:r>
                <a:rPr lang="zh-TW" altLang="en-US" sz="2600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公所於大規模災害情境下之人力缺口</a:t>
              </a:r>
              <a:endParaRPr lang="en-US" altLang="zh-CN" sz="2600" b="1" dirty="0">
                <a:solidFill>
                  <a:schemeClr val="accent4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41" name="Shape 1719">
              <a:extLst>
                <a:ext uri="{FF2B5EF4-FFF2-40B4-BE49-F238E27FC236}">
                  <a16:creationId xmlns:a16="http://schemas.microsoft.com/office/drawing/2014/main" id="{735FF3CD-7CAD-BF37-A4E8-7C2A5B9A06EA}"/>
                </a:ext>
              </a:extLst>
            </p:cNvPr>
            <p:cNvSpPr/>
            <p:nvPr/>
          </p:nvSpPr>
          <p:spPr>
            <a:xfrm>
              <a:off x="4222372" y="4266181"/>
              <a:ext cx="1478014" cy="17734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44" y="21600"/>
                  </a:moveTo>
                  <a:lnTo>
                    <a:pt x="17863" y="16372"/>
                  </a:lnTo>
                  <a:lnTo>
                    <a:pt x="21600" y="11064"/>
                  </a:lnTo>
                  <a:cubicBezTo>
                    <a:pt x="16705" y="10632"/>
                    <a:pt x="12832" y="7246"/>
                    <a:pt x="12619" y="3093"/>
                  </a:cubicBezTo>
                  <a:lnTo>
                    <a:pt x="6294" y="0"/>
                  </a:lnTo>
                  <a:lnTo>
                    <a:pt x="0" y="3080"/>
                  </a:lnTo>
                  <a:cubicBezTo>
                    <a:pt x="216" y="13022"/>
                    <a:pt x="9708" y="21118"/>
                    <a:pt x="21544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9304" tIns="9304" rIns="9304" bIns="9304" anchor="ctr"/>
            <a:lstStyle/>
            <a:p>
              <a:pPr defTabSz="111643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75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Shape 1720">
              <a:extLst>
                <a:ext uri="{FF2B5EF4-FFF2-40B4-BE49-F238E27FC236}">
                  <a16:creationId xmlns:a16="http://schemas.microsoft.com/office/drawing/2014/main" id="{C95CAB97-B1C7-0607-09B5-E4B72D2AC042}"/>
                </a:ext>
              </a:extLst>
            </p:cNvPr>
            <p:cNvSpPr/>
            <p:nvPr/>
          </p:nvSpPr>
          <p:spPr>
            <a:xfrm>
              <a:off x="5522094" y="4563566"/>
              <a:ext cx="1773367" cy="1478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305"/>
                  </a:moveTo>
                  <a:lnTo>
                    <a:pt x="3079" y="21600"/>
                  </a:lnTo>
                  <a:cubicBezTo>
                    <a:pt x="13022" y="21383"/>
                    <a:pt x="21117" y="11891"/>
                    <a:pt x="21600" y="57"/>
                  </a:cubicBezTo>
                  <a:lnTo>
                    <a:pt x="16372" y="3738"/>
                  </a:lnTo>
                  <a:lnTo>
                    <a:pt x="11063" y="0"/>
                  </a:lnTo>
                  <a:cubicBezTo>
                    <a:pt x="10631" y="4895"/>
                    <a:pt x="7245" y="8768"/>
                    <a:pt x="3093" y="8981"/>
                  </a:cubicBezTo>
                  <a:cubicBezTo>
                    <a:pt x="3093" y="8981"/>
                    <a:pt x="0" y="15305"/>
                    <a:pt x="0" y="1530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9304" tIns="9304" rIns="9304" bIns="9304" anchor="ctr"/>
            <a:lstStyle/>
            <a:p>
              <a:pPr defTabSz="111643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75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Shape 1721">
              <a:extLst>
                <a:ext uri="{FF2B5EF4-FFF2-40B4-BE49-F238E27FC236}">
                  <a16:creationId xmlns:a16="http://schemas.microsoft.com/office/drawing/2014/main" id="{05289E03-5D81-407B-B701-56DB1C25BF0B}"/>
                </a:ext>
              </a:extLst>
            </p:cNvPr>
            <p:cNvSpPr/>
            <p:nvPr/>
          </p:nvSpPr>
          <p:spPr>
            <a:xfrm>
              <a:off x="5808431" y="2982903"/>
              <a:ext cx="1478014" cy="17734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521"/>
                  </a:moveTo>
                  <a:cubicBezTo>
                    <a:pt x="21384" y="8578"/>
                    <a:pt x="11891" y="483"/>
                    <a:pt x="56" y="0"/>
                  </a:cubicBezTo>
                  <a:lnTo>
                    <a:pt x="3737" y="5228"/>
                  </a:lnTo>
                  <a:lnTo>
                    <a:pt x="0" y="10536"/>
                  </a:lnTo>
                  <a:cubicBezTo>
                    <a:pt x="4895" y="10968"/>
                    <a:pt x="8767" y="14353"/>
                    <a:pt x="8981" y="18507"/>
                  </a:cubicBezTo>
                  <a:lnTo>
                    <a:pt x="15305" y="21600"/>
                  </a:lnTo>
                  <a:cubicBezTo>
                    <a:pt x="15305" y="21600"/>
                    <a:pt x="21600" y="18521"/>
                    <a:pt x="21600" y="1852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9304" tIns="9304" rIns="9304" bIns="9304" anchor="ctr"/>
            <a:lstStyle/>
            <a:p>
              <a:pPr defTabSz="111643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75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Shape 1722">
              <a:extLst>
                <a:ext uri="{FF2B5EF4-FFF2-40B4-BE49-F238E27FC236}">
                  <a16:creationId xmlns:a16="http://schemas.microsoft.com/office/drawing/2014/main" id="{247D0E53-ED00-6313-5CC9-1F26D587BBB4}"/>
                </a:ext>
              </a:extLst>
            </p:cNvPr>
            <p:cNvSpPr/>
            <p:nvPr/>
          </p:nvSpPr>
          <p:spPr>
            <a:xfrm>
              <a:off x="4222370" y="2982905"/>
              <a:ext cx="1773367" cy="1478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294"/>
                  </a:moveTo>
                  <a:lnTo>
                    <a:pt x="18521" y="0"/>
                  </a:lnTo>
                  <a:cubicBezTo>
                    <a:pt x="8577" y="216"/>
                    <a:pt x="483" y="9708"/>
                    <a:pt x="0" y="21544"/>
                  </a:cubicBezTo>
                  <a:lnTo>
                    <a:pt x="5227" y="17863"/>
                  </a:lnTo>
                  <a:lnTo>
                    <a:pt x="10537" y="21600"/>
                  </a:lnTo>
                  <a:cubicBezTo>
                    <a:pt x="10969" y="16705"/>
                    <a:pt x="14354" y="12832"/>
                    <a:pt x="18507" y="12619"/>
                  </a:cubicBezTo>
                  <a:cubicBezTo>
                    <a:pt x="18507" y="12619"/>
                    <a:pt x="21600" y="6294"/>
                    <a:pt x="21600" y="6294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9304" tIns="9304" rIns="9304" bIns="9304" anchor="ctr"/>
            <a:lstStyle/>
            <a:p>
              <a:pPr defTabSz="111643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75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1976710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6F91F-C963-FD91-6520-1B0DF533A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BE3F493-052B-581A-E8E9-DB17BA67CE04}"/>
              </a:ext>
            </a:extLst>
          </p:cNvPr>
          <p:cNvGrpSpPr/>
          <p:nvPr/>
        </p:nvGrpSpPr>
        <p:grpSpPr>
          <a:xfrm>
            <a:off x="-62750" y="-699583"/>
            <a:ext cx="12312608" cy="1817228"/>
            <a:chOff x="-64970" y="-699745"/>
            <a:chExt cx="12315458" cy="1817649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DB81A792-EB96-A90F-4E00-2600AFB0079C}"/>
                </a:ext>
              </a:extLst>
            </p:cNvPr>
            <p:cNvGrpSpPr/>
            <p:nvPr/>
          </p:nvGrpSpPr>
          <p:grpSpPr>
            <a:xfrm>
              <a:off x="1" y="365110"/>
              <a:ext cx="12190412" cy="752794"/>
              <a:chOff x="1" y="365110"/>
              <a:chExt cx="12190412" cy="752794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AF2F108A-75C7-74B9-50AA-3E5509016983}"/>
                  </a:ext>
                </a:extLst>
              </p:cNvPr>
              <p:cNvSpPr/>
              <p:nvPr/>
            </p:nvSpPr>
            <p:spPr>
              <a:xfrm>
                <a:off x="1" y="1072185"/>
                <a:ext cx="12190412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20">
                <a:extLst>
                  <a:ext uri="{FF2B5EF4-FFF2-40B4-BE49-F238E27FC236}">
                    <a16:creationId xmlns:a16="http://schemas.microsoft.com/office/drawing/2014/main" id="{2B8E0229-5917-867D-0C9A-9BA823755B66}"/>
                  </a:ext>
                </a:extLst>
              </p:cNvPr>
              <p:cNvSpPr txBox="1"/>
              <p:nvPr/>
            </p:nvSpPr>
            <p:spPr>
              <a:xfrm>
                <a:off x="2288643" y="365110"/>
                <a:ext cx="761312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999" b="1" dirty="0">
                    <a:solidFill>
                      <a:srgbClr val="F47264"/>
                    </a:soli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防災協作中心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E9C2D3DA-A4BE-7171-8152-7A0CE025E4D4}"/>
                </a:ext>
              </a:extLst>
            </p:cNvPr>
            <p:cNvGrpSpPr/>
            <p:nvPr/>
          </p:nvGrpSpPr>
          <p:grpSpPr>
            <a:xfrm flipH="1">
              <a:off x="-64970" y="-699745"/>
              <a:ext cx="4790708" cy="1091610"/>
              <a:chOff x="1500045" y="-852777"/>
              <a:chExt cx="5851678" cy="1333362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A5D7D5D8-ED2B-1A17-2CE1-5ED56B7F4A51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rgbClr val="1B6A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4F8DA52A-B662-FE42-F5F6-EFD983162421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rgbClr val="1B6A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B476DAAA-9464-15C2-B44E-E29957D40AE1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FEEC21DD-88D1-346A-3D51-C8CCBE948AE2}"/>
                </a:ext>
              </a:extLst>
            </p:cNvPr>
            <p:cNvGrpSpPr/>
            <p:nvPr/>
          </p:nvGrpSpPr>
          <p:grpSpPr>
            <a:xfrm>
              <a:off x="7459780" y="-699745"/>
              <a:ext cx="4790708" cy="1091610"/>
              <a:chOff x="1500045" y="-852777"/>
              <a:chExt cx="5851678" cy="1333362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AFB1E904-16B6-7C2C-F221-DF3B19FA704F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rgbClr val="1B6A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7A149649-4469-10A5-69BA-98AFD23CA0E7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rgbClr val="1B6A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13021902-66C9-C661-D0E3-A3F82562A036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9" name="组合 23">
            <a:extLst>
              <a:ext uri="{FF2B5EF4-FFF2-40B4-BE49-F238E27FC236}">
                <a16:creationId xmlns:a16="http://schemas.microsoft.com/office/drawing/2014/main" id="{19D179BA-380D-1452-1CB9-05B65645D924}"/>
              </a:ext>
            </a:extLst>
          </p:cNvPr>
          <p:cNvGrpSpPr/>
          <p:nvPr/>
        </p:nvGrpSpPr>
        <p:grpSpPr>
          <a:xfrm>
            <a:off x="9105900" y="1198518"/>
            <a:ext cx="1075783" cy="1132568"/>
            <a:chOff x="4427538" y="954088"/>
            <a:chExt cx="3333750" cy="3729038"/>
          </a:xfrm>
        </p:grpSpPr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01169234-E88C-3A64-094B-1616AF1163FC}"/>
                </a:ext>
              </a:extLst>
            </p:cNvPr>
            <p:cNvSpPr/>
            <p:nvPr/>
          </p:nvSpPr>
          <p:spPr bwMode="auto">
            <a:xfrm>
              <a:off x="5026026" y="1547813"/>
              <a:ext cx="2144713" cy="2363788"/>
            </a:xfrm>
            <a:custGeom>
              <a:avLst/>
              <a:gdLst>
                <a:gd name="T0" fmla="*/ 518 w 570"/>
                <a:gd name="T1" fmla="*/ 231 h 629"/>
                <a:gd name="T2" fmla="*/ 454 w 570"/>
                <a:gd name="T3" fmla="*/ 271 h 629"/>
                <a:gd name="T4" fmla="*/ 496 w 570"/>
                <a:gd name="T5" fmla="*/ 135 h 629"/>
                <a:gd name="T6" fmla="*/ 393 w 570"/>
                <a:gd name="T7" fmla="*/ 205 h 629"/>
                <a:gd name="T8" fmla="*/ 326 w 570"/>
                <a:gd name="T9" fmla="*/ 264 h 629"/>
                <a:gd name="T10" fmla="*/ 474 w 570"/>
                <a:gd name="T11" fmla="*/ 89 h 629"/>
                <a:gd name="T12" fmla="*/ 385 w 570"/>
                <a:gd name="T13" fmla="*/ 100 h 629"/>
                <a:gd name="T14" fmla="*/ 322 w 570"/>
                <a:gd name="T15" fmla="*/ 156 h 629"/>
                <a:gd name="T16" fmla="*/ 401 w 570"/>
                <a:gd name="T17" fmla="*/ 66 h 629"/>
                <a:gd name="T18" fmla="*/ 279 w 570"/>
                <a:gd name="T19" fmla="*/ 80 h 629"/>
                <a:gd name="T20" fmla="*/ 223 w 570"/>
                <a:gd name="T21" fmla="*/ 103 h 629"/>
                <a:gd name="T22" fmla="*/ 280 w 570"/>
                <a:gd name="T23" fmla="*/ 61 h 629"/>
                <a:gd name="T24" fmla="*/ 212 w 570"/>
                <a:gd name="T25" fmla="*/ 33 h 629"/>
                <a:gd name="T26" fmla="*/ 78 w 570"/>
                <a:gd name="T27" fmla="*/ 109 h 629"/>
                <a:gd name="T28" fmla="*/ 29 w 570"/>
                <a:gd name="T29" fmla="*/ 198 h 629"/>
                <a:gd name="T30" fmla="*/ 35 w 570"/>
                <a:gd name="T31" fmla="*/ 232 h 629"/>
                <a:gd name="T32" fmla="*/ 42 w 570"/>
                <a:gd name="T33" fmla="*/ 311 h 629"/>
                <a:gd name="T34" fmla="*/ 20 w 570"/>
                <a:gd name="T35" fmla="*/ 366 h 629"/>
                <a:gd name="T36" fmla="*/ 73 w 570"/>
                <a:gd name="T37" fmla="*/ 388 h 629"/>
                <a:gd name="T38" fmla="*/ 178 w 570"/>
                <a:gd name="T39" fmla="*/ 311 h 629"/>
                <a:gd name="T40" fmla="*/ 102 w 570"/>
                <a:gd name="T41" fmla="*/ 390 h 629"/>
                <a:gd name="T42" fmla="*/ 92 w 570"/>
                <a:gd name="T43" fmla="*/ 469 h 629"/>
                <a:gd name="T44" fmla="*/ 196 w 570"/>
                <a:gd name="T45" fmla="*/ 407 h 629"/>
                <a:gd name="T46" fmla="*/ 265 w 570"/>
                <a:gd name="T47" fmla="*/ 373 h 629"/>
                <a:gd name="T48" fmla="*/ 196 w 570"/>
                <a:gd name="T49" fmla="*/ 450 h 629"/>
                <a:gd name="T50" fmla="*/ 179 w 570"/>
                <a:gd name="T51" fmla="*/ 542 h 629"/>
                <a:gd name="T52" fmla="*/ 261 w 570"/>
                <a:gd name="T53" fmla="*/ 489 h 629"/>
                <a:gd name="T54" fmla="*/ 270 w 570"/>
                <a:gd name="T55" fmla="*/ 506 h 629"/>
                <a:gd name="T56" fmla="*/ 208 w 570"/>
                <a:gd name="T57" fmla="*/ 588 h 629"/>
                <a:gd name="T58" fmla="*/ 303 w 570"/>
                <a:gd name="T59" fmla="*/ 597 h 629"/>
                <a:gd name="T60" fmla="*/ 332 w 570"/>
                <a:gd name="T61" fmla="*/ 603 h 629"/>
                <a:gd name="T62" fmla="*/ 406 w 570"/>
                <a:gd name="T63" fmla="*/ 554 h 629"/>
                <a:gd name="T64" fmla="*/ 430 w 570"/>
                <a:gd name="T65" fmla="*/ 535 h 629"/>
                <a:gd name="T66" fmla="*/ 504 w 570"/>
                <a:gd name="T67" fmla="*/ 444 h 629"/>
                <a:gd name="T68" fmla="*/ 549 w 570"/>
                <a:gd name="T69" fmla="*/ 342 h 629"/>
                <a:gd name="T70" fmla="*/ 563 w 570"/>
                <a:gd name="T71" fmla="*/ 266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70" h="629">
                  <a:moveTo>
                    <a:pt x="558" y="231"/>
                  </a:moveTo>
                  <a:cubicBezTo>
                    <a:pt x="547" y="219"/>
                    <a:pt x="530" y="221"/>
                    <a:pt x="518" y="231"/>
                  </a:cubicBezTo>
                  <a:cubicBezTo>
                    <a:pt x="477" y="265"/>
                    <a:pt x="437" y="300"/>
                    <a:pt x="395" y="332"/>
                  </a:cubicBezTo>
                  <a:cubicBezTo>
                    <a:pt x="415" y="313"/>
                    <a:pt x="434" y="292"/>
                    <a:pt x="454" y="271"/>
                  </a:cubicBezTo>
                  <a:cubicBezTo>
                    <a:pt x="482" y="243"/>
                    <a:pt x="510" y="213"/>
                    <a:pt x="528" y="177"/>
                  </a:cubicBezTo>
                  <a:cubicBezTo>
                    <a:pt x="539" y="156"/>
                    <a:pt x="521" y="127"/>
                    <a:pt x="496" y="135"/>
                  </a:cubicBezTo>
                  <a:cubicBezTo>
                    <a:pt x="475" y="142"/>
                    <a:pt x="458" y="154"/>
                    <a:pt x="441" y="168"/>
                  </a:cubicBezTo>
                  <a:cubicBezTo>
                    <a:pt x="425" y="180"/>
                    <a:pt x="408" y="191"/>
                    <a:pt x="393" y="205"/>
                  </a:cubicBezTo>
                  <a:cubicBezTo>
                    <a:pt x="377" y="218"/>
                    <a:pt x="364" y="234"/>
                    <a:pt x="349" y="247"/>
                  </a:cubicBezTo>
                  <a:cubicBezTo>
                    <a:pt x="342" y="253"/>
                    <a:pt x="334" y="259"/>
                    <a:pt x="326" y="264"/>
                  </a:cubicBezTo>
                  <a:cubicBezTo>
                    <a:pt x="353" y="239"/>
                    <a:pt x="378" y="210"/>
                    <a:pt x="407" y="186"/>
                  </a:cubicBezTo>
                  <a:cubicBezTo>
                    <a:pt x="437" y="160"/>
                    <a:pt x="471" y="131"/>
                    <a:pt x="474" y="89"/>
                  </a:cubicBezTo>
                  <a:cubicBezTo>
                    <a:pt x="475" y="66"/>
                    <a:pt x="448" y="54"/>
                    <a:pt x="430" y="64"/>
                  </a:cubicBezTo>
                  <a:cubicBezTo>
                    <a:pt x="413" y="73"/>
                    <a:pt x="399" y="87"/>
                    <a:pt x="385" y="100"/>
                  </a:cubicBezTo>
                  <a:cubicBezTo>
                    <a:pt x="369" y="115"/>
                    <a:pt x="353" y="130"/>
                    <a:pt x="336" y="144"/>
                  </a:cubicBezTo>
                  <a:cubicBezTo>
                    <a:pt x="331" y="148"/>
                    <a:pt x="326" y="152"/>
                    <a:pt x="322" y="156"/>
                  </a:cubicBezTo>
                  <a:cubicBezTo>
                    <a:pt x="323" y="155"/>
                    <a:pt x="323" y="154"/>
                    <a:pt x="324" y="153"/>
                  </a:cubicBezTo>
                  <a:cubicBezTo>
                    <a:pt x="351" y="125"/>
                    <a:pt x="374" y="93"/>
                    <a:pt x="401" y="66"/>
                  </a:cubicBezTo>
                  <a:cubicBezTo>
                    <a:pt x="423" y="43"/>
                    <a:pt x="393" y="1"/>
                    <a:pt x="366" y="21"/>
                  </a:cubicBezTo>
                  <a:cubicBezTo>
                    <a:pt x="337" y="41"/>
                    <a:pt x="309" y="62"/>
                    <a:pt x="279" y="80"/>
                  </a:cubicBezTo>
                  <a:cubicBezTo>
                    <a:pt x="256" y="95"/>
                    <a:pt x="232" y="107"/>
                    <a:pt x="208" y="119"/>
                  </a:cubicBezTo>
                  <a:cubicBezTo>
                    <a:pt x="213" y="113"/>
                    <a:pt x="218" y="108"/>
                    <a:pt x="223" y="103"/>
                  </a:cubicBezTo>
                  <a:cubicBezTo>
                    <a:pt x="229" y="96"/>
                    <a:pt x="236" y="88"/>
                    <a:pt x="244" y="81"/>
                  </a:cubicBezTo>
                  <a:cubicBezTo>
                    <a:pt x="256" y="75"/>
                    <a:pt x="268" y="69"/>
                    <a:pt x="280" y="61"/>
                  </a:cubicBezTo>
                  <a:cubicBezTo>
                    <a:pt x="306" y="42"/>
                    <a:pt x="291" y="0"/>
                    <a:pt x="257" y="8"/>
                  </a:cubicBezTo>
                  <a:cubicBezTo>
                    <a:pt x="240" y="12"/>
                    <a:pt x="225" y="22"/>
                    <a:pt x="212" y="33"/>
                  </a:cubicBezTo>
                  <a:cubicBezTo>
                    <a:pt x="187" y="45"/>
                    <a:pt x="161" y="54"/>
                    <a:pt x="138" y="68"/>
                  </a:cubicBezTo>
                  <a:cubicBezTo>
                    <a:pt x="116" y="79"/>
                    <a:pt x="97" y="94"/>
                    <a:pt x="78" y="109"/>
                  </a:cubicBezTo>
                  <a:cubicBezTo>
                    <a:pt x="59" y="123"/>
                    <a:pt x="47" y="142"/>
                    <a:pt x="29" y="157"/>
                  </a:cubicBezTo>
                  <a:cubicBezTo>
                    <a:pt x="17" y="167"/>
                    <a:pt x="19" y="187"/>
                    <a:pt x="29" y="198"/>
                  </a:cubicBezTo>
                  <a:cubicBezTo>
                    <a:pt x="36" y="205"/>
                    <a:pt x="45" y="207"/>
                    <a:pt x="54" y="205"/>
                  </a:cubicBezTo>
                  <a:cubicBezTo>
                    <a:pt x="48" y="215"/>
                    <a:pt x="42" y="224"/>
                    <a:pt x="35" y="232"/>
                  </a:cubicBezTo>
                  <a:cubicBezTo>
                    <a:pt x="23" y="245"/>
                    <a:pt x="11" y="258"/>
                    <a:pt x="7" y="275"/>
                  </a:cubicBezTo>
                  <a:cubicBezTo>
                    <a:pt x="0" y="298"/>
                    <a:pt x="21" y="314"/>
                    <a:pt x="42" y="311"/>
                  </a:cubicBezTo>
                  <a:cubicBezTo>
                    <a:pt x="46" y="310"/>
                    <a:pt x="49" y="309"/>
                    <a:pt x="52" y="308"/>
                  </a:cubicBezTo>
                  <a:cubicBezTo>
                    <a:pt x="39" y="326"/>
                    <a:pt x="28" y="345"/>
                    <a:pt x="20" y="366"/>
                  </a:cubicBezTo>
                  <a:cubicBezTo>
                    <a:pt x="15" y="378"/>
                    <a:pt x="23" y="392"/>
                    <a:pt x="33" y="398"/>
                  </a:cubicBezTo>
                  <a:cubicBezTo>
                    <a:pt x="47" y="407"/>
                    <a:pt x="64" y="401"/>
                    <a:pt x="73" y="388"/>
                  </a:cubicBezTo>
                  <a:cubicBezTo>
                    <a:pt x="93" y="358"/>
                    <a:pt x="122" y="337"/>
                    <a:pt x="155" y="321"/>
                  </a:cubicBezTo>
                  <a:cubicBezTo>
                    <a:pt x="162" y="317"/>
                    <a:pt x="170" y="314"/>
                    <a:pt x="178" y="311"/>
                  </a:cubicBezTo>
                  <a:cubicBezTo>
                    <a:pt x="167" y="323"/>
                    <a:pt x="157" y="337"/>
                    <a:pt x="146" y="349"/>
                  </a:cubicBezTo>
                  <a:cubicBezTo>
                    <a:pt x="134" y="364"/>
                    <a:pt x="118" y="379"/>
                    <a:pt x="102" y="390"/>
                  </a:cubicBezTo>
                  <a:cubicBezTo>
                    <a:pt x="87" y="400"/>
                    <a:pt x="68" y="410"/>
                    <a:pt x="59" y="427"/>
                  </a:cubicBezTo>
                  <a:cubicBezTo>
                    <a:pt x="48" y="450"/>
                    <a:pt x="67" y="476"/>
                    <a:pt x="92" y="469"/>
                  </a:cubicBezTo>
                  <a:cubicBezTo>
                    <a:pt x="112" y="465"/>
                    <a:pt x="127" y="451"/>
                    <a:pt x="142" y="438"/>
                  </a:cubicBezTo>
                  <a:cubicBezTo>
                    <a:pt x="158" y="426"/>
                    <a:pt x="178" y="417"/>
                    <a:pt x="196" y="407"/>
                  </a:cubicBezTo>
                  <a:cubicBezTo>
                    <a:pt x="216" y="397"/>
                    <a:pt x="237" y="388"/>
                    <a:pt x="258" y="377"/>
                  </a:cubicBezTo>
                  <a:cubicBezTo>
                    <a:pt x="260" y="376"/>
                    <a:pt x="263" y="375"/>
                    <a:pt x="265" y="373"/>
                  </a:cubicBezTo>
                  <a:cubicBezTo>
                    <a:pt x="255" y="384"/>
                    <a:pt x="245" y="394"/>
                    <a:pt x="236" y="405"/>
                  </a:cubicBezTo>
                  <a:cubicBezTo>
                    <a:pt x="223" y="421"/>
                    <a:pt x="210" y="436"/>
                    <a:pt x="196" y="450"/>
                  </a:cubicBezTo>
                  <a:cubicBezTo>
                    <a:pt x="180" y="465"/>
                    <a:pt x="164" y="477"/>
                    <a:pt x="150" y="493"/>
                  </a:cubicBezTo>
                  <a:cubicBezTo>
                    <a:pt x="131" y="516"/>
                    <a:pt x="150" y="546"/>
                    <a:pt x="179" y="542"/>
                  </a:cubicBezTo>
                  <a:cubicBezTo>
                    <a:pt x="193" y="539"/>
                    <a:pt x="204" y="525"/>
                    <a:pt x="211" y="519"/>
                  </a:cubicBezTo>
                  <a:cubicBezTo>
                    <a:pt x="227" y="508"/>
                    <a:pt x="244" y="498"/>
                    <a:pt x="261" y="489"/>
                  </a:cubicBezTo>
                  <a:cubicBezTo>
                    <a:pt x="279" y="479"/>
                    <a:pt x="298" y="468"/>
                    <a:pt x="316" y="457"/>
                  </a:cubicBezTo>
                  <a:cubicBezTo>
                    <a:pt x="300" y="473"/>
                    <a:pt x="286" y="490"/>
                    <a:pt x="270" y="506"/>
                  </a:cubicBezTo>
                  <a:cubicBezTo>
                    <a:pt x="258" y="517"/>
                    <a:pt x="247" y="531"/>
                    <a:pt x="236" y="543"/>
                  </a:cubicBezTo>
                  <a:cubicBezTo>
                    <a:pt x="225" y="557"/>
                    <a:pt x="214" y="571"/>
                    <a:pt x="208" y="588"/>
                  </a:cubicBezTo>
                  <a:cubicBezTo>
                    <a:pt x="204" y="602"/>
                    <a:pt x="214" y="620"/>
                    <a:pt x="229" y="623"/>
                  </a:cubicBezTo>
                  <a:cubicBezTo>
                    <a:pt x="256" y="629"/>
                    <a:pt x="281" y="611"/>
                    <a:pt x="303" y="597"/>
                  </a:cubicBezTo>
                  <a:cubicBezTo>
                    <a:pt x="310" y="592"/>
                    <a:pt x="317" y="588"/>
                    <a:pt x="324" y="583"/>
                  </a:cubicBezTo>
                  <a:cubicBezTo>
                    <a:pt x="324" y="590"/>
                    <a:pt x="326" y="597"/>
                    <a:pt x="332" y="603"/>
                  </a:cubicBezTo>
                  <a:cubicBezTo>
                    <a:pt x="343" y="614"/>
                    <a:pt x="363" y="615"/>
                    <a:pt x="373" y="603"/>
                  </a:cubicBezTo>
                  <a:cubicBezTo>
                    <a:pt x="386" y="588"/>
                    <a:pt x="401" y="574"/>
                    <a:pt x="406" y="554"/>
                  </a:cubicBezTo>
                  <a:cubicBezTo>
                    <a:pt x="407" y="550"/>
                    <a:pt x="407" y="547"/>
                    <a:pt x="407" y="543"/>
                  </a:cubicBezTo>
                  <a:cubicBezTo>
                    <a:pt x="415" y="544"/>
                    <a:pt x="423" y="541"/>
                    <a:pt x="430" y="535"/>
                  </a:cubicBezTo>
                  <a:cubicBezTo>
                    <a:pt x="444" y="523"/>
                    <a:pt x="457" y="511"/>
                    <a:pt x="469" y="497"/>
                  </a:cubicBezTo>
                  <a:cubicBezTo>
                    <a:pt x="483" y="481"/>
                    <a:pt x="494" y="462"/>
                    <a:pt x="504" y="444"/>
                  </a:cubicBezTo>
                  <a:cubicBezTo>
                    <a:pt x="514" y="427"/>
                    <a:pt x="523" y="413"/>
                    <a:pt x="536" y="400"/>
                  </a:cubicBezTo>
                  <a:cubicBezTo>
                    <a:pt x="553" y="383"/>
                    <a:pt x="558" y="364"/>
                    <a:pt x="549" y="342"/>
                  </a:cubicBezTo>
                  <a:cubicBezTo>
                    <a:pt x="544" y="332"/>
                    <a:pt x="527" y="325"/>
                    <a:pt x="516" y="329"/>
                  </a:cubicBezTo>
                  <a:cubicBezTo>
                    <a:pt x="533" y="309"/>
                    <a:pt x="549" y="288"/>
                    <a:pt x="563" y="266"/>
                  </a:cubicBezTo>
                  <a:cubicBezTo>
                    <a:pt x="570" y="255"/>
                    <a:pt x="567" y="240"/>
                    <a:pt x="558" y="231"/>
                  </a:cubicBezTo>
                  <a:close/>
                </a:path>
              </a:pathLst>
            </a:custGeom>
            <a:solidFill>
              <a:srgbClr val="5B9BD5">
                <a:lumMod val="60000"/>
                <a:lumOff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F86BF4D1-CB7D-5F68-A7B9-2AAC8D47D4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62588" y="2581276"/>
              <a:ext cx="1274763" cy="1308100"/>
            </a:xfrm>
            <a:custGeom>
              <a:avLst/>
              <a:gdLst>
                <a:gd name="T0" fmla="*/ 275 w 339"/>
                <a:gd name="T1" fmla="*/ 103 h 348"/>
                <a:gd name="T2" fmla="*/ 261 w 339"/>
                <a:gd name="T3" fmla="*/ 119 h 348"/>
                <a:gd name="T4" fmla="*/ 256 w 339"/>
                <a:gd name="T5" fmla="*/ 55 h 348"/>
                <a:gd name="T6" fmla="*/ 214 w 339"/>
                <a:gd name="T7" fmla="*/ 32 h 348"/>
                <a:gd name="T8" fmla="*/ 151 w 339"/>
                <a:gd name="T9" fmla="*/ 73 h 348"/>
                <a:gd name="T10" fmla="*/ 161 w 339"/>
                <a:gd name="T11" fmla="*/ 56 h 348"/>
                <a:gd name="T12" fmla="*/ 111 w 339"/>
                <a:gd name="T13" fmla="*/ 46 h 348"/>
                <a:gd name="T14" fmla="*/ 86 w 339"/>
                <a:gd name="T15" fmla="*/ 100 h 348"/>
                <a:gd name="T16" fmla="*/ 74 w 339"/>
                <a:gd name="T17" fmla="*/ 103 h 348"/>
                <a:gd name="T18" fmla="*/ 49 w 339"/>
                <a:gd name="T19" fmla="*/ 132 h 348"/>
                <a:gd name="T20" fmla="*/ 67 w 339"/>
                <a:gd name="T21" fmla="*/ 154 h 348"/>
                <a:gd name="T22" fmla="*/ 102 w 339"/>
                <a:gd name="T23" fmla="*/ 239 h 348"/>
                <a:gd name="T24" fmla="*/ 131 w 339"/>
                <a:gd name="T25" fmla="*/ 333 h 348"/>
                <a:gd name="T26" fmla="*/ 117 w 339"/>
                <a:gd name="T27" fmla="*/ 205 h 348"/>
                <a:gd name="T28" fmla="*/ 83 w 339"/>
                <a:gd name="T29" fmla="*/ 129 h 348"/>
                <a:gd name="T30" fmla="*/ 132 w 339"/>
                <a:gd name="T31" fmla="*/ 89 h 348"/>
                <a:gd name="T32" fmla="*/ 217 w 339"/>
                <a:gd name="T33" fmla="*/ 87 h 348"/>
                <a:gd name="T34" fmla="*/ 257 w 339"/>
                <a:gd name="T35" fmla="*/ 143 h 348"/>
                <a:gd name="T36" fmla="*/ 208 w 339"/>
                <a:gd name="T37" fmla="*/ 272 h 348"/>
                <a:gd name="T38" fmla="*/ 186 w 339"/>
                <a:gd name="T39" fmla="*/ 333 h 348"/>
                <a:gd name="T40" fmla="*/ 228 w 339"/>
                <a:gd name="T41" fmla="*/ 283 h 348"/>
                <a:gd name="T42" fmla="*/ 280 w 339"/>
                <a:gd name="T43" fmla="*/ 147 h 348"/>
                <a:gd name="T44" fmla="*/ 323 w 339"/>
                <a:gd name="T45" fmla="*/ 92 h 348"/>
                <a:gd name="T46" fmla="*/ 40 w 339"/>
                <a:gd name="T47" fmla="*/ 99 h 348"/>
                <a:gd name="T48" fmla="*/ 43 w 339"/>
                <a:gd name="T49" fmla="*/ 103 h 348"/>
                <a:gd name="T50" fmla="*/ 142 w 339"/>
                <a:gd name="T51" fmla="*/ 37 h 348"/>
                <a:gd name="T52" fmla="*/ 141 w 339"/>
                <a:gd name="T53" fmla="*/ 44 h 348"/>
                <a:gd name="T54" fmla="*/ 142 w 339"/>
                <a:gd name="T55" fmla="*/ 37 h 348"/>
                <a:gd name="T56" fmla="*/ 235 w 339"/>
                <a:gd name="T57" fmla="*/ 43 h 348"/>
                <a:gd name="T58" fmla="*/ 234 w 339"/>
                <a:gd name="T59" fmla="*/ 46 h 348"/>
                <a:gd name="T60" fmla="*/ 300 w 339"/>
                <a:gd name="T61" fmla="*/ 115 h 348"/>
                <a:gd name="T62" fmla="*/ 296 w 339"/>
                <a:gd name="T63" fmla="*/ 112 h 348"/>
                <a:gd name="T64" fmla="*/ 304 w 339"/>
                <a:gd name="T65" fmla="*/ 10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39" h="348">
                  <a:moveTo>
                    <a:pt x="323" y="92"/>
                  </a:moveTo>
                  <a:cubicBezTo>
                    <a:pt x="308" y="65"/>
                    <a:pt x="286" y="83"/>
                    <a:pt x="275" y="103"/>
                  </a:cubicBezTo>
                  <a:cubicBezTo>
                    <a:pt x="272" y="109"/>
                    <a:pt x="269" y="115"/>
                    <a:pt x="266" y="121"/>
                  </a:cubicBezTo>
                  <a:cubicBezTo>
                    <a:pt x="264" y="121"/>
                    <a:pt x="263" y="120"/>
                    <a:pt x="261" y="119"/>
                  </a:cubicBezTo>
                  <a:cubicBezTo>
                    <a:pt x="249" y="111"/>
                    <a:pt x="242" y="94"/>
                    <a:pt x="238" y="76"/>
                  </a:cubicBezTo>
                  <a:cubicBezTo>
                    <a:pt x="246" y="71"/>
                    <a:pt x="253" y="65"/>
                    <a:pt x="256" y="55"/>
                  </a:cubicBezTo>
                  <a:cubicBezTo>
                    <a:pt x="259" y="45"/>
                    <a:pt x="260" y="25"/>
                    <a:pt x="248" y="20"/>
                  </a:cubicBezTo>
                  <a:cubicBezTo>
                    <a:pt x="236" y="15"/>
                    <a:pt x="220" y="19"/>
                    <a:pt x="214" y="32"/>
                  </a:cubicBezTo>
                  <a:cubicBezTo>
                    <a:pt x="210" y="41"/>
                    <a:pt x="210" y="52"/>
                    <a:pt x="211" y="64"/>
                  </a:cubicBezTo>
                  <a:cubicBezTo>
                    <a:pt x="193" y="73"/>
                    <a:pt x="171" y="78"/>
                    <a:pt x="151" y="73"/>
                  </a:cubicBezTo>
                  <a:cubicBezTo>
                    <a:pt x="151" y="73"/>
                    <a:pt x="150" y="73"/>
                    <a:pt x="149" y="72"/>
                  </a:cubicBezTo>
                  <a:cubicBezTo>
                    <a:pt x="154" y="67"/>
                    <a:pt x="158" y="62"/>
                    <a:pt x="161" y="56"/>
                  </a:cubicBezTo>
                  <a:cubicBezTo>
                    <a:pt x="167" y="46"/>
                    <a:pt x="169" y="27"/>
                    <a:pt x="160" y="18"/>
                  </a:cubicBezTo>
                  <a:cubicBezTo>
                    <a:pt x="141" y="0"/>
                    <a:pt x="114" y="25"/>
                    <a:pt x="111" y="46"/>
                  </a:cubicBezTo>
                  <a:cubicBezTo>
                    <a:pt x="110" y="55"/>
                    <a:pt x="113" y="64"/>
                    <a:pt x="117" y="72"/>
                  </a:cubicBezTo>
                  <a:cubicBezTo>
                    <a:pt x="107" y="82"/>
                    <a:pt x="97" y="92"/>
                    <a:pt x="86" y="100"/>
                  </a:cubicBezTo>
                  <a:cubicBezTo>
                    <a:pt x="82" y="103"/>
                    <a:pt x="79" y="105"/>
                    <a:pt x="75" y="106"/>
                  </a:cubicBezTo>
                  <a:cubicBezTo>
                    <a:pt x="75" y="105"/>
                    <a:pt x="75" y="104"/>
                    <a:pt x="74" y="103"/>
                  </a:cubicBezTo>
                  <a:cubicBezTo>
                    <a:pt x="64" y="84"/>
                    <a:pt x="32" y="62"/>
                    <a:pt x="14" y="86"/>
                  </a:cubicBezTo>
                  <a:cubicBezTo>
                    <a:pt x="0" y="105"/>
                    <a:pt x="36" y="127"/>
                    <a:pt x="49" y="132"/>
                  </a:cubicBezTo>
                  <a:cubicBezTo>
                    <a:pt x="53" y="133"/>
                    <a:pt x="57" y="134"/>
                    <a:pt x="61" y="134"/>
                  </a:cubicBezTo>
                  <a:cubicBezTo>
                    <a:pt x="63" y="141"/>
                    <a:pt x="65" y="148"/>
                    <a:pt x="67" y="154"/>
                  </a:cubicBezTo>
                  <a:cubicBezTo>
                    <a:pt x="71" y="168"/>
                    <a:pt x="79" y="180"/>
                    <a:pt x="86" y="193"/>
                  </a:cubicBezTo>
                  <a:cubicBezTo>
                    <a:pt x="94" y="207"/>
                    <a:pt x="98" y="223"/>
                    <a:pt x="102" y="239"/>
                  </a:cubicBezTo>
                  <a:cubicBezTo>
                    <a:pt x="106" y="253"/>
                    <a:pt x="112" y="267"/>
                    <a:pt x="117" y="281"/>
                  </a:cubicBezTo>
                  <a:cubicBezTo>
                    <a:pt x="123" y="298"/>
                    <a:pt x="126" y="316"/>
                    <a:pt x="131" y="333"/>
                  </a:cubicBezTo>
                  <a:cubicBezTo>
                    <a:pt x="135" y="347"/>
                    <a:pt x="157" y="341"/>
                    <a:pt x="153" y="326"/>
                  </a:cubicBezTo>
                  <a:cubicBezTo>
                    <a:pt x="141" y="286"/>
                    <a:pt x="129" y="246"/>
                    <a:pt x="117" y="205"/>
                  </a:cubicBezTo>
                  <a:cubicBezTo>
                    <a:pt x="110" y="186"/>
                    <a:pt x="98" y="171"/>
                    <a:pt x="91" y="153"/>
                  </a:cubicBezTo>
                  <a:cubicBezTo>
                    <a:pt x="88" y="145"/>
                    <a:pt x="86" y="137"/>
                    <a:pt x="83" y="129"/>
                  </a:cubicBezTo>
                  <a:cubicBezTo>
                    <a:pt x="101" y="120"/>
                    <a:pt x="118" y="103"/>
                    <a:pt x="130" y="91"/>
                  </a:cubicBezTo>
                  <a:cubicBezTo>
                    <a:pt x="131" y="90"/>
                    <a:pt x="132" y="90"/>
                    <a:pt x="132" y="89"/>
                  </a:cubicBezTo>
                  <a:cubicBezTo>
                    <a:pt x="145" y="97"/>
                    <a:pt x="160" y="98"/>
                    <a:pt x="175" y="97"/>
                  </a:cubicBezTo>
                  <a:cubicBezTo>
                    <a:pt x="190" y="97"/>
                    <a:pt x="204" y="92"/>
                    <a:pt x="217" y="87"/>
                  </a:cubicBezTo>
                  <a:cubicBezTo>
                    <a:pt x="220" y="95"/>
                    <a:pt x="223" y="102"/>
                    <a:pt x="225" y="108"/>
                  </a:cubicBezTo>
                  <a:cubicBezTo>
                    <a:pt x="232" y="123"/>
                    <a:pt x="243" y="136"/>
                    <a:pt x="257" y="143"/>
                  </a:cubicBezTo>
                  <a:cubicBezTo>
                    <a:pt x="248" y="165"/>
                    <a:pt x="241" y="187"/>
                    <a:pt x="232" y="209"/>
                  </a:cubicBezTo>
                  <a:cubicBezTo>
                    <a:pt x="225" y="230"/>
                    <a:pt x="216" y="251"/>
                    <a:pt x="208" y="272"/>
                  </a:cubicBezTo>
                  <a:cubicBezTo>
                    <a:pt x="200" y="289"/>
                    <a:pt x="191" y="305"/>
                    <a:pt x="187" y="323"/>
                  </a:cubicBezTo>
                  <a:cubicBezTo>
                    <a:pt x="186" y="326"/>
                    <a:pt x="186" y="330"/>
                    <a:pt x="186" y="333"/>
                  </a:cubicBezTo>
                  <a:cubicBezTo>
                    <a:pt x="185" y="348"/>
                    <a:pt x="208" y="348"/>
                    <a:pt x="209" y="333"/>
                  </a:cubicBezTo>
                  <a:cubicBezTo>
                    <a:pt x="210" y="316"/>
                    <a:pt x="220" y="299"/>
                    <a:pt x="228" y="283"/>
                  </a:cubicBezTo>
                  <a:cubicBezTo>
                    <a:pt x="237" y="263"/>
                    <a:pt x="245" y="242"/>
                    <a:pt x="253" y="221"/>
                  </a:cubicBezTo>
                  <a:cubicBezTo>
                    <a:pt x="262" y="196"/>
                    <a:pt x="270" y="171"/>
                    <a:pt x="280" y="147"/>
                  </a:cubicBezTo>
                  <a:cubicBezTo>
                    <a:pt x="282" y="147"/>
                    <a:pt x="283" y="146"/>
                    <a:pt x="285" y="146"/>
                  </a:cubicBezTo>
                  <a:cubicBezTo>
                    <a:pt x="309" y="141"/>
                    <a:pt x="339" y="120"/>
                    <a:pt x="323" y="92"/>
                  </a:cubicBezTo>
                  <a:close/>
                  <a:moveTo>
                    <a:pt x="39" y="99"/>
                  </a:moveTo>
                  <a:cubicBezTo>
                    <a:pt x="39" y="99"/>
                    <a:pt x="39" y="99"/>
                    <a:pt x="40" y="99"/>
                  </a:cubicBezTo>
                  <a:cubicBezTo>
                    <a:pt x="43" y="100"/>
                    <a:pt x="46" y="103"/>
                    <a:pt x="48" y="106"/>
                  </a:cubicBezTo>
                  <a:cubicBezTo>
                    <a:pt x="46" y="105"/>
                    <a:pt x="45" y="104"/>
                    <a:pt x="43" y="103"/>
                  </a:cubicBezTo>
                  <a:cubicBezTo>
                    <a:pt x="42" y="102"/>
                    <a:pt x="40" y="101"/>
                    <a:pt x="39" y="99"/>
                  </a:cubicBezTo>
                  <a:close/>
                  <a:moveTo>
                    <a:pt x="142" y="37"/>
                  </a:moveTo>
                  <a:cubicBezTo>
                    <a:pt x="142" y="36"/>
                    <a:pt x="143" y="36"/>
                    <a:pt x="143" y="36"/>
                  </a:cubicBezTo>
                  <a:cubicBezTo>
                    <a:pt x="143" y="39"/>
                    <a:pt x="142" y="42"/>
                    <a:pt x="141" y="44"/>
                  </a:cubicBezTo>
                  <a:cubicBezTo>
                    <a:pt x="139" y="48"/>
                    <a:pt x="137" y="51"/>
                    <a:pt x="135" y="54"/>
                  </a:cubicBezTo>
                  <a:cubicBezTo>
                    <a:pt x="134" y="48"/>
                    <a:pt x="136" y="41"/>
                    <a:pt x="142" y="37"/>
                  </a:cubicBezTo>
                  <a:close/>
                  <a:moveTo>
                    <a:pt x="234" y="43"/>
                  </a:moveTo>
                  <a:cubicBezTo>
                    <a:pt x="235" y="43"/>
                    <a:pt x="235" y="43"/>
                    <a:pt x="235" y="43"/>
                  </a:cubicBezTo>
                  <a:cubicBezTo>
                    <a:pt x="235" y="45"/>
                    <a:pt x="234" y="46"/>
                    <a:pt x="234" y="48"/>
                  </a:cubicBezTo>
                  <a:cubicBezTo>
                    <a:pt x="234" y="47"/>
                    <a:pt x="234" y="47"/>
                    <a:pt x="234" y="46"/>
                  </a:cubicBezTo>
                  <a:cubicBezTo>
                    <a:pt x="234" y="45"/>
                    <a:pt x="234" y="44"/>
                    <a:pt x="234" y="43"/>
                  </a:cubicBezTo>
                  <a:close/>
                  <a:moveTo>
                    <a:pt x="300" y="115"/>
                  </a:moveTo>
                  <a:cubicBezTo>
                    <a:pt x="298" y="117"/>
                    <a:pt x="295" y="119"/>
                    <a:pt x="292" y="120"/>
                  </a:cubicBezTo>
                  <a:cubicBezTo>
                    <a:pt x="294" y="118"/>
                    <a:pt x="295" y="115"/>
                    <a:pt x="296" y="112"/>
                  </a:cubicBezTo>
                  <a:cubicBezTo>
                    <a:pt x="298" y="109"/>
                    <a:pt x="300" y="105"/>
                    <a:pt x="303" y="103"/>
                  </a:cubicBezTo>
                  <a:cubicBezTo>
                    <a:pt x="304" y="104"/>
                    <a:pt x="304" y="106"/>
                    <a:pt x="304" y="108"/>
                  </a:cubicBezTo>
                  <a:cubicBezTo>
                    <a:pt x="305" y="111"/>
                    <a:pt x="302" y="114"/>
                    <a:pt x="300" y="1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80AAA202-2926-4D36-124C-5075F74F9F5D}"/>
                </a:ext>
              </a:extLst>
            </p:cNvPr>
            <p:cNvSpPr/>
            <p:nvPr/>
          </p:nvSpPr>
          <p:spPr bwMode="auto">
            <a:xfrm>
              <a:off x="4999038" y="1325563"/>
              <a:ext cx="285750" cy="315913"/>
            </a:xfrm>
            <a:custGeom>
              <a:avLst/>
              <a:gdLst>
                <a:gd name="T0" fmla="*/ 72 w 76"/>
                <a:gd name="T1" fmla="*/ 66 h 84"/>
                <a:gd name="T2" fmla="*/ 54 w 76"/>
                <a:gd name="T3" fmla="*/ 15 h 84"/>
                <a:gd name="T4" fmla="*/ 32 w 76"/>
                <a:gd name="T5" fmla="*/ 21 h 84"/>
                <a:gd name="T6" fmla="*/ 34 w 76"/>
                <a:gd name="T7" fmla="*/ 27 h 84"/>
                <a:gd name="T8" fmla="*/ 27 w 76"/>
                <a:gd name="T9" fmla="*/ 14 h 84"/>
                <a:gd name="T10" fmla="*/ 5 w 76"/>
                <a:gd name="T11" fmla="*/ 20 h 84"/>
                <a:gd name="T12" fmla="*/ 63 w 76"/>
                <a:gd name="T13" fmla="*/ 83 h 84"/>
                <a:gd name="T14" fmla="*/ 72 w 76"/>
                <a:gd name="T15" fmla="*/ 6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84">
                  <a:moveTo>
                    <a:pt x="72" y="66"/>
                  </a:moveTo>
                  <a:cubicBezTo>
                    <a:pt x="65" y="50"/>
                    <a:pt x="59" y="33"/>
                    <a:pt x="54" y="15"/>
                  </a:cubicBezTo>
                  <a:cubicBezTo>
                    <a:pt x="51" y="1"/>
                    <a:pt x="28" y="7"/>
                    <a:pt x="32" y="21"/>
                  </a:cubicBezTo>
                  <a:cubicBezTo>
                    <a:pt x="33" y="23"/>
                    <a:pt x="33" y="25"/>
                    <a:pt x="34" y="27"/>
                  </a:cubicBezTo>
                  <a:cubicBezTo>
                    <a:pt x="31" y="23"/>
                    <a:pt x="29" y="18"/>
                    <a:pt x="27" y="14"/>
                  </a:cubicBezTo>
                  <a:cubicBezTo>
                    <a:pt x="22" y="0"/>
                    <a:pt x="0" y="6"/>
                    <a:pt x="5" y="20"/>
                  </a:cubicBezTo>
                  <a:cubicBezTo>
                    <a:pt x="15" y="44"/>
                    <a:pt x="33" y="82"/>
                    <a:pt x="63" y="83"/>
                  </a:cubicBezTo>
                  <a:cubicBezTo>
                    <a:pt x="72" y="84"/>
                    <a:pt x="76" y="73"/>
                    <a:pt x="72" y="66"/>
                  </a:cubicBezTo>
                  <a:close/>
                </a:path>
              </a:pathLst>
            </a:custGeom>
            <a:solidFill>
              <a:srgbClr val="5B9BD5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5E64965E-171B-597E-0132-7067CFCF1016}"/>
                </a:ext>
              </a:extLst>
            </p:cNvPr>
            <p:cNvSpPr/>
            <p:nvPr/>
          </p:nvSpPr>
          <p:spPr bwMode="auto">
            <a:xfrm>
              <a:off x="5988051" y="987426"/>
              <a:ext cx="188913" cy="354013"/>
            </a:xfrm>
            <a:custGeom>
              <a:avLst/>
              <a:gdLst>
                <a:gd name="T0" fmla="*/ 49 w 50"/>
                <a:gd name="T1" fmla="*/ 26 h 94"/>
                <a:gd name="T2" fmla="*/ 47 w 50"/>
                <a:gd name="T3" fmla="*/ 19 h 94"/>
                <a:gd name="T4" fmla="*/ 46 w 50"/>
                <a:gd name="T5" fmla="*/ 10 h 94"/>
                <a:gd name="T6" fmla="*/ 32 w 50"/>
                <a:gd name="T7" fmla="*/ 2 h 94"/>
                <a:gd name="T8" fmla="*/ 15 w 50"/>
                <a:gd name="T9" fmla="*/ 5 h 94"/>
                <a:gd name="T10" fmla="*/ 15 w 50"/>
                <a:gd name="T11" fmla="*/ 28 h 94"/>
                <a:gd name="T12" fmla="*/ 22 w 50"/>
                <a:gd name="T13" fmla="*/ 28 h 94"/>
                <a:gd name="T14" fmla="*/ 15 w 50"/>
                <a:gd name="T15" fmla="*/ 46 h 94"/>
                <a:gd name="T16" fmla="*/ 13 w 50"/>
                <a:gd name="T17" fmla="*/ 82 h 94"/>
                <a:gd name="T18" fmla="*/ 33 w 50"/>
                <a:gd name="T19" fmla="*/ 87 h 94"/>
                <a:gd name="T20" fmla="*/ 49 w 50"/>
                <a:gd name="T21" fmla="*/ 26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94">
                  <a:moveTo>
                    <a:pt x="49" y="26"/>
                  </a:moveTo>
                  <a:cubicBezTo>
                    <a:pt x="49" y="23"/>
                    <a:pt x="48" y="21"/>
                    <a:pt x="47" y="19"/>
                  </a:cubicBezTo>
                  <a:cubicBezTo>
                    <a:pt x="47" y="16"/>
                    <a:pt x="47" y="13"/>
                    <a:pt x="46" y="10"/>
                  </a:cubicBezTo>
                  <a:cubicBezTo>
                    <a:pt x="45" y="4"/>
                    <a:pt x="38" y="0"/>
                    <a:pt x="32" y="2"/>
                  </a:cubicBezTo>
                  <a:cubicBezTo>
                    <a:pt x="26" y="3"/>
                    <a:pt x="21" y="5"/>
                    <a:pt x="15" y="5"/>
                  </a:cubicBezTo>
                  <a:cubicBezTo>
                    <a:pt x="0" y="6"/>
                    <a:pt x="0" y="29"/>
                    <a:pt x="15" y="28"/>
                  </a:cubicBezTo>
                  <a:cubicBezTo>
                    <a:pt x="17" y="28"/>
                    <a:pt x="20" y="28"/>
                    <a:pt x="22" y="28"/>
                  </a:cubicBezTo>
                  <a:cubicBezTo>
                    <a:pt x="19" y="34"/>
                    <a:pt x="16" y="41"/>
                    <a:pt x="15" y="46"/>
                  </a:cubicBezTo>
                  <a:cubicBezTo>
                    <a:pt x="12" y="58"/>
                    <a:pt x="10" y="70"/>
                    <a:pt x="13" y="82"/>
                  </a:cubicBezTo>
                  <a:cubicBezTo>
                    <a:pt x="15" y="90"/>
                    <a:pt x="27" y="94"/>
                    <a:pt x="33" y="87"/>
                  </a:cubicBezTo>
                  <a:cubicBezTo>
                    <a:pt x="45" y="71"/>
                    <a:pt x="50" y="46"/>
                    <a:pt x="49" y="26"/>
                  </a:cubicBezTo>
                  <a:close/>
                </a:path>
              </a:pathLst>
            </a:custGeom>
            <a:solidFill>
              <a:srgbClr val="5B9BD5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D3273ABB-264B-469C-1426-1B61393A837B}"/>
                </a:ext>
              </a:extLst>
            </p:cNvPr>
            <p:cNvSpPr/>
            <p:nvPr/>
          </p:nvSpPr>
          <p:spPr bwMode="auto">
            <a:xfrm>
              <a:off x="6869113" y="1319213"/>
              <a:ext cx="320675" cy="352425"/>
            </a:xfrm>
            <a:custGeom>
              <a:avLst/>
              <a:gdLst>
                <a:gd name="T0" fmla="*/ 61 w 85"/>
                <a:gd name="T1" fmla="*/ 15 h 94"/>
                <a:gd name="T2" fmla="*/ 60 w 85"/>
                <a:gd name="T3" fmla="*/ 10 h 94"/>
                <a:gd name="T4" fmla="*/ 46 w 85"/>
                <a:gd name="T5" fmla="*/ 2 h 94"/>
                <a:gd name="T6" fmla="*/ 20 w 85"/>
                <a:gd name="T7" fmla="*/ 27 h 94"/>
                <a:gd name="T8" fmla="*/ 8 w 85"/>
                <a:gd name="T9" fmla="*/ 59 h 94"/>
                <a:gd name="T10" fmla="*/ 15 w 85"/>
                <a:gd name="T11" fmla="*/ 78 h 94"/>
                <a:gd name="T12" fmla="*/ 15 w 85"/>
                <a:gd name="T13" fmla="*/ 79 h 94"/>
                <a:gd name="T14" fmla="*/ 29 w 85"/>
                <a:gd name="T15" fmla="*/ 93 h 94"/>
                <a:gd name="T16" fmla="*/ 60 w 85"/>
                <a:gd name="T17" fmla="*/ 66 h 94"/>
                <a:gd name="T18" fmla="*/ 80 w 85"/>
                <a:gd name="T19" fmla="*/ 26 h 94"/>
                <a:gd name="T20" fmla="*/ 61 w 85"/>
                <a:gd name="T21" fmla="*/ 1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5" h="94">
                  <a:moveTo>
                    <a:pt x="61" y="15"/>
                  </a:moveTo>
                  <a:cubicBezTo>
                    <a:pt x="61" y="14"/>
                    <a:pt x="61" y="12"/>
                    <a:pt x="60" y="10"/>
                  </a:cubicBezTo>
                  <a:cubicBezTo>
                    <a:pt x="58" y="5"/>
                    <a:pt x="52" y="0"/>
                    <a:pt x="46" y="2"/>
                  </a:cubicBezTo>
                  <a:cubicBezTo>
                    <a:pt x="33" y="7"/>
                    <a:pt x="26" y="15"/>
                    <a:pt x="20" y="27"/>
                  </a:cubicBezTo>
                  <a:cubicBezTo>
                    <a:pt x="16" y="38"/>
                    <a:pt x="17" y="51"/>
                    <a:pt x="8" y="59"/>
                  </a:cubicBezTo>
                  <a:cubicBezTo>
                    <a:pt x="0" y="66"/>
                    <a:pt x="6" y="77"/>
                    <a:pt x="15" y="78"/>
                  </a:cubicBezTo>
                  <a:cubicBezTo>
                    <a:pt x="15" y="78"/>
                    <a:pt x="15" y="78"/>
                    <a:pt x="15" y="79"/>
                  </a:cubicBezTo>
                  <a:cubicBezTo>
                    <a:pt x="13" y="88"/>
                    <a:pt x="20" y="94"/>
                    <a:pt x="29" y="93"/>
                  </a:cubicBezTo>
                  <a:cubicBezTo>
                    <a:pt x="43" y="91"/>
                    <a:pt x="52" y="77"/>
                    <a:pt x="60" y="66"/>
                  </a:cubicBezTo>
                  <a:cubicBezTo>
                    <a:pt x="68" y="54"/>
                    <a:pt x="75" y="40"/>
                    <a:pt x="80" y="26"/>
                  </a:cubicBezTo>
                  <a:cubicBezTo>
                    <a:pt x="85" y="14"/>
                    <a:pt x="69" y="8"/>
                    <a:pt x="61" y="15"/>
                  </a:cubicBezTo>
                  <a:close/>
                </a:path>
              </a:pathLst>
            </a:custGeom>
            <a:solidFill>
              <a:srgbClr val="5B9BD5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29075C23-C48C-1C48-5451-210C6949B5A9}"/>
                </a:ext>
              </a:extLst>
            </p:cNvPr>
            <p:cNvSpPr/>
            <p:nvPr/>
          </p:nvSpPr>
          <p:spPr bwMode="auto">
            <a:xfrm>
              <a:off x="7351713" y="2228851"/>
              <a:ext cx="349250" cy="179388"/>
            </a:xfrm>
            <a:custGeom>
              <a:avLst/>
              <a:gdLst>
                <a:gd name="T0" fmla="*/ 90 w 93"/>
                <a:gd name="T1" fmla="*/ 33 h 48"/>
                <a:gd name="T2" fmla="*/ 84 w 93"/>
                <a:gd name="T3" fmla="*/ 11 h 48"/>
                <a:gd name="T4" fmla="*/ 70 w 93"/>
                <a:gd name="T5" fmla="*/ 2 h 48"/>
                <a:gd name="T6" fmla="*/ 31 w 93"/>
                <a:gd name="T7" fmla="*/ 19 h 48"/>
                <a:gd name="T8" fmla="*/ 30 w 93"/>
                <a:gd name="T9" fmla="*/ 19 h 48"/>
                <a:gd name="T10" fmla="*/ 29 w 93"/>
                <a:gd name="T11" fmla="*/ 18 h 48"/>
                <a:gd name="T12" fmla="*/ 8 w 93"/>
                <a:gd name="T13" fmla="*/ 23 h 48"/>
                <a:gd name="T14" fmla="*/ 14 w 93"/>
                <a:gd name="T15" fmla="*/ 44 h 48"/>
                <a:gd name="T16" fmla="*/ 28 w 93"/>
                <a:gd name="T17" fmla="*/ 43 h 48"/>
                <a:gd name="T18" fmla="*/ 76 w 93"/>
                <a:gd name="T19" fmla="*/ 47 h 48"/>
                <a:gd name="T20" fmla="*/ 90 w 93"/>
                <a:gd name="T21" fmla="*/ 3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48">
                  <a:moveTo>
                    <a:pt x="90" y="33"/>
                  </a:moveTo>
                  <a:cubicBezTo>
                    <a:pt x="87" y="25"/>
                    <a:pt x="86" y="18"/>
                    <a:pt x="84" y="11"/>
                  </a:cubicBezTo>
                  <a:cubicBezTo>
                    <a:pt x="83" y="5"/>
                    <a:pt x="76" y="0"/>
                    <a:pt x="70" y="2"/>
                  </a:cubicBezTo>
                  <a:cubicBezTo>
                    <a:pt x="57" y="8"/>
                    <a:pt x="44" y="15"/>
                    <a:pt x="31" y="19"/>
                  </a:cubicBezTo>
                  <a:cubicBezTo>
                    <a:pt x="31" y="19"/>
                    <a:pt x="31" y="19"/>
                    <a:pt x="30" y="19"/>
                  </a:cubicBezTo>
                  <a:cubicBezTo>
                    <a:pt x="30" y="18"/>
                    <a:pt x="29" y="18"/>
                    <a:pt x="29" y="18"/>
                  </a:cubicBezTo>
                  <a:cubicBezTo>
                    <a:pt x="24" y="9"/>
                    <a:pt x="8" y="13"/>
                    <a:pt x="8" y="23"/>
                  </a:cubicBezTo>
                  <a:cubicBezTo>
                    <a:pt x="0" y="29"/>
                    <a:pt x="2" y="44"/>
                    <a:pt x="14" y="44"/>
                  </a:cubicBezTo>
                  <a:cubicBezTo>
                    <a:pt x="19" y="44"/>
                    <a:pt x="24" y="44"/>
                    <a:pt x="28" y="43"/>
                  </a:cubicBezTo>
                  <a:cubicBezTo>
                    <a:pt x="44" y="47"/>
                    <a:pt x="65" y="45"/>
                    <a:pt x="76" y="47"/>
                  </a:cubicBezTo>
                  <a:cubicBezTo>
                    <a:pt x="83" y="48"/>
                    <a:pt x="93" y="42"/>
                    <a:pt x="90" y="33"/>
                  </a:cubicBezTo>
                  <a:close/>
                </a:path>
              </a:pathLst>
            </a:custGeom>
            <a:solidFill>
              <a:srgbClr val="5B9BD5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7C96C7E9-0804-B1A3-9794-1EC6E22D8357}"/>
                </a:ext>
              </a:extLst>
            </p:cNvPr>
            <p:cNvSpPr/>
            <p:nvPr/>
          </p:nvSpPr>
          <p:spPr bwMode="auto">
            <a:xfrm>
              <a:off x="7234238" y="3190876"/>
              <a:ext cx="368300" cy="247650"/>
            </a:xfrm>
            <a:custGeom>
              <a:avLst/>
              <a:gdLst>
                <a:gd name="T0" fmla="*/ 97 w 98"/>
                <a:gd name="T1" fmla="*/ 50 h 66"/>
                <a:gd name="T2" fmla="*/ 80 w 98"/>
                <a:gd name="T3" fmla="*/ 27 h 66"/>
                <a:gd name="T4" fmla="*/ 68 w 98"/>
                <a:gd name="T5" fmla="*/ 28 h 66"/>
                <a:gd name="T6" fmla="*/ 45 w 98"/>
                <a:gd name="T7" fmla="*/ 3 h 66"/>
                <a:gd name="T8" fmla="*/ 32 w 98"/>
                <a:gd name="T9" fmla="*/ 4 h 66"/>
                <a:gd name="T10" fmla="*/ 15 w 98"/>
                <a:gd name="T11" fmla="*/ 6 h 66"/>
                <a:gd name="T12" fmla="*/ 15 w 98"/>
                <a:gd name="T13" fmla="*/ 29 h 66"/>
                <a:gd name="T14" fmla="*/ 28 w 98"/>
                <a:gd name="T15" fmla="*/ 28 h 66"/>
                <a:gd name="T16" fmla="*/ 30 w 98"/>
                <a:gd name="T17" fmla="*/ 28 h 66"/>
                <a:gd name="T18" fmla="*/ 29 w 98"/>
                <a:gd name="T19" fmla="*/ 36 h 66"/>
                <a:gd name="T20" fmla="*/ 42 w 98"/>
                <a:gd name="T21" fmla="*/ 57 h 66"/>
                <a:gd name="T22" fmla="*/ 64 w 98"/>
                <a:gd name="T23" fmla="*/ 55 h 66"/>
                <a:gd name="T24" fmla="*/ 65 w 98"/>
                <a:gd name="T25" fmla="*/ 55 h 66"/>
                <a:gd name="T26" fmla="*/ 83 w 98"/>
                <a:gd name="T27" fmla="*/ 64 h 66"/>
                <a:gd name="T28" fmla="*/ 97 w 98"/>
                <a:gd name="T29" fmla="*/ 5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8" h="66">
                  <a:moveTo>
                    <a:pt x="97" y="50"/>
                  </a:moveTo>
                  <a:cubicBezTo>
                    <a:pt x="95" y="39"/>
                    <a:pt x="91" y="29"/>
                    <a:pt x="80" y="27"/>
                  </a:cubicBezTo>
                  <a:cubicBezTo>
                    <a:pt x="76" y="26"/>
                    <a:pt x="72" y="26"/>
                    <a:pt x="68" y="28"/>
                  </a:cubicBezTo>
                  <a:cubicBezTo>
                    <a:pt x="61" y="19"/>
                    <a:pt x="54" y="9"/>
                    <a:pt x="45" y="3"/>
                  </a:cubicBezTo>
                  <a:cubicBezTo>
                    <a:pt x="40" y="0"/>
                    <a:pt x="35" y="1"/>
                    <a:pt x="32" y="4"/>
                  </a:cubicBezTo>
                  <a:cubicBezTo>
                    <a:pt x="26" y="4"/>
                    <a:pt x="20" y="5"/>
                    <a:pt x="15" y="6"/>
                  </a:cubicBezTo>
                  <a:cubicBezTo>
                    <a:pt x="0" y="6"/>
                    <a:pt x="0" y="29"/>
                    <a:pt x="15" y="29"/>
                  </a:cubicBezTo>
                  <a:cubicBezTo>
                    <a:pt x="19" y="28"/>
                    <a:pt x="24" y="28"/>
                    <a:pt x="28" y="28"/>
                  </a:cubicBezTo>
                  <a:cubicBezTo>
                    <a:pt x="29" y="28"/>
                    <a:pt x="30" y="28"/>
                    <a:pt x="30" y="28"/>
                  </a:cubicBezTo>
                  <a:cubicBezTo>
                    <a:pt x="30" y="31"/>
                    <a:pt x="29" y="33"/>
                    <a:pt x="29" y="36"/>
                  </a:cubicBezTo>
                  <a:cubicBezTo>
                    <a:pt x="28" y="45"/>
                    <a:pt x="34" y="54"/>
                    <a:pt x="42" y="57"/>
                  </a:cubicBezTo>
                  <a:cubicBezTo>
                    <a:pt x="50" y="60"/>
                    <a:pt x="57" y="58"/>
                    <a:pt x="64" y="55"/>
                  </a:cubicBezTo>
                  <a:cubicBezTo>
                    <a:pt x="64" y="55"/>
                    <a:pt x="64" y="55"/>
                    <a:pt x="65" y="55"/>
                  </a:cubicBezTo>
                  <a:cubicBezTo>
                    <a:pt x="70" y="59"/>
                    <a:pt x="75" y="62"/>
                    <a:pt x="83" y="64"/>
                  </a:cubicBezTo>
                  <a:cubicBezTo>
                    <a:pt x="92" y="66"/>
                    <a:pt x="98" y="58"/>
                    <a:pt x="97" y="50"/>
                  </a:cubicBezTo>
                  <a:close/>
                </a:path>
              </a:pathLst>
            </a:custGeom>
            <a:solidFill>
              <a:srgbClr val="5B9BD5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80D415DE-A64B-1115-F9AC-8C69050DC1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00576" y="3221038"/>
              <a:ext cx="349250" cy="209550"/>
            </a:xfrm>
            <a:custGeom>
              <a:avLst/>
              <a:gdLst>
                <a:gd name="T0" fmla="*/ 87 w 93"/>
                <a:gd name="T1" fmla="*/ 6 h 56"/>
                <a:gd name="T2" fmla="*/ 67 w 93"/>
                <a:gd name="T3" fmla="*/ 2 h 56"/>
                <a:gd name="T4" fmla="*/ 51 w 93"/>
                <a:gd name="T5" fmla="*/ 8 h 56"/>
                <a:gd name="T6" fmla="*/ 46 w 93"/>
                <a:gd name="T7" fmla="*/ 5 h 56"/>
                <a:gd name="T8" fmla="*/ 34 w 93"/>
                <a:gd name="T9" fmla="*/ 5 h 56"/>
                <a:gd name="T10" fmla="*/ 24 w 93"/>
                <a:gd name="T11" fmla="*/ 4 h 56"/>
                <a:gd name="T12" fmla="*/ 2 w 93"/>
                <a:gd name="T13" fmla="*/ 41 h 56"/>
                <a:gd name="T14" fmla="*/ 25 w 93"/>
                <a:gd name="T15" fmla="*/ 41 h 56"/>
                <a:gd name="T16" fmla="*/ 25 w 93"/>
                <a:gd name="T17" fmla="*/ 39 h 56"/>
                <a:gd name="T18" fmla="*/ 42 w 93"/>
                <a:gd name="T19" fmla="*/ 47 h 56"/>
                <a:gd name="T20" fmla="*/ 50 w 93"/>
                <a:gd name="T21" fmla="*/ 33 h 56"/>
                <a:gd name="T22" fmla="*/ 52 w 93"/>
                <a:gd name="T23" fmla="*/ 33 h 56"/>
                <a:gd name="T24" fmla="*/ 85 w 93"/>
                <a:gd name="T25" fmla="*/ 27 h 56"/>
                <a:gd name="T26" fmla="*/ 87 w 93"/>
                <a:gd name="T27" fmla="*/ 6 h 56"/>
                <a:gd name="T28" fmla="*/ 25 w 93"/>
                <a:gd name="T29" fmla="*/ 36 h 56"/>
                <a:gd name="T30" fmla="*/ 25 w 93"/>
                <a:gd name="T31" fmla="*/ 30 h 56"/>
                <a:gd name="T32" fmla="*/ 25 w 93"/>
                <a:gd name="T33" fmla="*/ 28 h 56"/>
                <a:gd name="T34" fmla="*/ 25 w 93"/>
                <a:gd name="T35" fmla="*/ 27 h 56"/>
                <a:gd name="T36" fmla="*/ 27 w 93"/>
                <a:gd name="T37" fmla="*/ 27 h 56"/>
                <a:gd name="T38" fmla="*/ 30 w 93"/>
                <a:gd name="T39" fmla="*/ 27 h 56"/>
                <a:gd name="T40" fmla="*/ 30 w 93"/>
                <a:gd name="T41" fmla="*/ 27 h 56"/>
                <a:gd name="T42" fmla="*/ 25 w 93"/>
                <a:gd name="T43" fmla="*/ 3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3" h="56">
                  <a:moveTo>
                    <a:pt x="87" y="6"/>
                  </a:moveTo>
                  <a:cubicBezTo>
                    <a:pt x="81" y="0"/>
                    <a:pt x="74" y="1"/>
                    <a:pt x="67" y="2"/>
                  </a:cubicBezTo>
                  <a:cubicBezTo>
                    <a:pt x="62" y="3"/>
                    <a:pt x="56" y="5"/>
                    <a:pt x="51" y="8"/>
                  </a:cubicBezTo>
                  <a:cubicBezTo>
                    <a:pt x="49" y="7"/>
                    <a:pt x="47" y="6"/>
                    <a:pt x="46" y="5"/>
                  </a:cubicBezTo>
                  <a:cubicBezTo>
                    <a:pt x="41" y="2"/>
                    <a:pt x="37" y="3"/>
                    <a:pt x="34" y="5"/>
                  </a:cubicBezTo>
                  <a:cubicBezTo>
                    <a:pt x="31" y="4"/>
                    <a:pt x="28" y="4"/>
                    <a:pt x="24" y="4"/>
                  </a:cubicBezTo>
                  <a:cubicBezTo>
                    <a:pt x="4" y="6"/>
                    <a:pt x="0" y="24"/>
                    <a:pt x="2" y="41"/>
                  </a:cubicBezTo>
                  <a:cubicBezTo>
                    <a:pt x="4" y="55"/>
                    <a:pt x="27" y="56"/>
                    <a:pt x="25" y="41"/>
                  </a:cubicBezTo>
                  <a:cubicBezTo>
                    <a:pt x="25" y="40"/>
                    <a:pt x="25" y="40"/>
                    <a:pt x="25" y="39"/>
                  </a:cubicBezTo>
                  <a:cubicBezTo>
                    <a:pt x="27" y="47"/>
                    <a:pt x="34" y="52"/>
                    <a:pt x="42" y="47"/>
                  </a:cubicBezTo>
                  <a:cubicBezTo>
                    <a:pt x="47" y="43"/>
                    <a:pt x="49" y="39"/>
                    <a:pt x="50" y="33"/>
                  </a:cubicBezTo>
                  <a:cubicBezTo>
                    <a:pt x="50" y="33"/>
                    <a:pt x="51" y="33"/>
                    <a:pt x="52" y="33"/>
                  </a:cubicBezTo>
                  <a:cubicBezTo>
                    <a:pt x="63" y="36"/>
                    <a:pt x="76" y="36"/>
                    <a:pt x="85" y="27"/>
                  </a:cubicBezTo>
                  <a:cubicBezTo>
                    <a:pt x="90" y="21"/>
                    <a:pt x="93" y="12"/>
                    <a:pt x="87" y="6"/>
                  </a:cubicBezTo>
                  <a:close/>
                  <a:moveTo>
                    <a:pt x="25" y="36"/>
                  </a:moveTo>
                  <a:cubicBezTo>
                    <a:pt x="25" y="34"/>
                    <a:pt x="25" y="32"/>
                    <a:pt x="25" y="30"/>
                  </a:cubicBezTo>
                  <a:cubicBezTo>
                    <a:pt x="25" y="29"/>
                    <a:pt x="25" y="28"/>
                    <a:pt x="25" y="28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6" y="27"/>
                    <a:pt x="26" y="27"/>
                    <a:pt x="27" y="27"/>
                  </a:cubicBezTo>
                  <a:cubicBezTo>
                    <a:pt x="27" y="29"/>
                    <a:pt x="27" y="29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26" y="30"/>
                    <a:pt x="25" y="33"/>
                    <a:pt x="25" y="36"/>
                  </a:cubicBezTo>
                  <a:close/>
                </a:path>
              </a:pathLst>
            </a:custGeom>
            <a:solidFill>
              <a:srgbClr val="5B9BD5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EDBD2C74-A3F9-0DB9-2C80-1A05B1327972}"/>
                </a:ext>
              </a:extLst>
            </p:cNvPr>
            <p:cNvSpPr/>
            <p:nvPr/>
          </p:nvSpPr>
          <p:spPr bwMode="auto">
            <a:xfrm>
              <a:off x="4441826" y="2228851"/>
              <a:ext cx="381000" cy="195263"/>
            </a:xfrm>
            <a:custGeom>
              <a:avLst/>
              <a:gdLst>
                <a:gd name="T0" fmla="*/ 77 w 101"/>
                <a:gd name="T1" fmla="*/ 14 h 52"/>
                <a:gd name="T2" fmla="*/ 31 w 101"/>
                <a:gd name="T3" fmla="*/ 0 h 52"/>
                <a:gd name="T4" fmla="*/ 20 w 101"/>
                <a:gd name="T5" fmla="*/ 14 h 52"/>
                <a:gd name="T6" fmla="*/ 15 w 101"/>
                <a:gd name="T7" fmla="*/ 14 h 52"/>
                <a:gd name="T8" fmla="*/ 15 w 101"/>
                <a:gd name="T9" fmla="*/ 37 h 52"/>
                <a:gd name="T10" fmla="*/ 67 w 101"/>
                <a:gd name="T11" fmla="*/ 48 h 52"/>
                <a:gd name="T12" fmla="*/ 98 w 101"/>
                <a:gd name="T13" fmla="*/ 38 h 52"/>
                <a:gd name="T14" fmla="*/ 77 w 101"/>
                <a:gd name="T15" fmla="*/ 1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52">
                  <a:moveTo>
                    <a:pt x="77" y="14"/>
                  </a:moveTo>
                  <a:cubicBezTo>
                    <a:pt x="62" y="7"/>
                    <a:pt x="48" y="0"/>
                    <a:pt x="31" y="0"/>
                  </a:cubicBezTo>
                  <a:cubicBezTo>
                    <a:pt x="23" y="0"/>
                    <a:pt x="19" y="7"/>
                    <a:pt x="20" y="14"/>
                  </a:cubicBezTo>
                  <a:cubicBezTo>
                    <a:pt x="18" y="14"/>
                    <a:pt x="17" y="14"/>
                    <a:pt x="15" y="14"/>
                  </a:cubicBezTo>
                  <a:cubicBezTo>
                    <a:pt x="0" y="13"/>
                    <a:pt x="0" y="36"/>
                    <a:pt x="15" y="37"/>
                  </a:cubicBezTo>
                  <a:cubicBezTo>
                    <a:pt x="34" y="37"/>
                    <a:pt x="50" y="40"/>
                    <a:pt x="67" y="48"/>
                  </a:cubicBezTo>
                  <a:cubicBezTo>
                    <a:pt x="77" y="52"/>
                    <a:pt x="94" y="51"/>
                    <a:pt x="98" y="38"/>
                  </a:cubicBezTo>
                  <a:cubicBezTo>
                    <a:pt x="101" y="26"/>
                    <a:pt x="86" y="18"/>
                    <a:pt x="77" y="14"/>
                  </a:cubicBezTo>
                  <a:close/>
                </a:path>
              </a:pathLst>
            </a:custGeom>
            <a:solidFill>
              <a:srgbClr val="5B9BD5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7F856C2F-FB23-7FED-D72B-5C4BFBC921DB}"/>
                </a:ext>
              </a:extLst>
            </p:cNvPr>
            <p:cNvSpPr/>
            <p:nvPr/>
          </p:nvSpPr>
          <p:spPr bwMode="auto">
            <a:xfrm>
              <a:off x="5619751" y="3903663"/>
              <a:ext cx="971550" cy="142875"/>
            </a:xfrm>
            <a:custGeom>
              <a:avLst/>
              <a:gdLst>
                <a:gd name="T0" fmla="*/ 243 w 258"/>
                <a:gd name="T1" fmla="*/ 1 h 38"/>
                <a:gd name="T2" fmla="*/ 129 w 258"/>
                <a:gd name="T3" fmla="*/ 1 h 38"/>
                <a:gd name="T4" fmla="*/ 15 w 258"/>
                <a:gd name="T5" fmla="*/ 9 h 38"/>
                <a:gd name="T6" fmla="*/ 15 w 258"/>
                <a:gd name="T7" fmla="*/ 32 h 38"/>
                <a:gd name="T8" fmla="*/ 93 w 258"/>
                <a:gd name="T9" fmla="*/ 26 h 38"/>
                <a:gd name="T10" fmla="*/ 107 w 258"/>
                <a:gd name="T11" fmla="*/ 35 h 38"/>
                <a:gd name="T12" fmla="*/ 169 w 258"/>
                <a:gd name="T13" fmla="*/ 32 h 38"/>
                <a:gd name="T14" fmla="*/ 204 w 258"/>
                <a:gd name="T15" fmla="*/ 32 h 38"/>
                <a:gd name="T16" fmla="*/ 243 w 258"/>
                <a:gd name="T17" fmla="*/ 24 h 38"/>
                <a:gd name="T18" fmla="*/ 243 w 258"/>
                <a:gd name="T19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38">
                  <a:moveTo>
                    <a:pt x="243" y="1"/>
                  </a:moveTo>
                  <a:cubicBezTo>
                    <a:pt x="205" y="1"/>
                    <a:pt x="167" y="0"/>
                    <a:pt x="129" y="1"/>
                  </a:cubicBezTo>
                  <a:cubicBezTo>
                    <a:pt x="90" y="2"/>
                    <a:pt x="53" y="6"/>
                    <a:pt x="15" y="9"/>
                  </a:cubicBezTo>
                  <a:cubicBezTo>
                    <a:pt x="0" y="10"/>
                    <a:pt x="0" y="34"/>
                    <a:pt x="15" y="32"/>
                  </a:cubicBezTo>
                  <a:cubicBezTo>
                    <a:pt x="41" y="30"/>
                    <a:pt x="67" y="28"/>
                    <a:pt x="93" y="26"/>
                  </a:cubicBezTo>
                  <a:cubicBezTo>
                    <a:pt x="94" y="32"/>
                    <a:pt x="99" y="38"/>
                    <a:pt x="107" y="35"/>
                  </a:cubicBezTo>
                  <a:cubicBezTo>
                    <a:pt x="126" y="27"/>
                    <a:pt x="149" y="32"/>
                    <a:pt x="169" y="32"/>
                  </a:cubicBezTo>
                  <a:cubicBezTo>
                    <a:pt x="181" y="32"/>
                    <a:pt x="192" y="33"/>
                    <a:pt x="204" y="32"/>
                  </a:cubicBezTo>
                  <a:cubicBezTo>
                    <a:pt x="217" y="30"/>
                    <a:pt x="230" y="25"/>
                    <a:pt x="243" y="24"/>
                  </a:cubicBezTo>
                  <a:cubicBezTo>
                    <a:pt x="258" y="22"/>
                    <a:pt x="258" y="1"/>
                    <a:pt x="243" y="1"/>
                  </a:cubicBezTo>
                  <a:close/>
                </a:path>
              </a:pathLst>
            </a:custGeom>
            <a:solidFill>
              <a:srgbClr val="3C34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A7B741C9-EE40-8131-C689-1FDBD62ED5A4}"/>
                </a:ext>
              </a:extLst>
            </p:cNvPr>
            <p:cNvSpPr/>
            <p:nvPr/>
          </p:nvSpPr>
          <p:spPr bwMode="auto">
            <a:xfrm>
              <a:off x="5605463" y="4081463"/>
              <a:ext cx="974725" cy="153988"/>
            </a:xfrm>
            <a:custGeom>
              <a:avLst/>
              <a:gdLst>
                <a:gd name="T0" fmla="*/ 248 w 259"/>
                <a:gd name="T1" fmla="*/ 5 h 41"/>
                <a:gd name="T2" fmla="*/ 186 w 259"/>
                <a:gd name="T3" fmla="*/ 2 h 41"/>
                <a:gd name="T4" fmla="*/ 117 w 259"/>
                <a:gd name="T5" fmla="*/ 3 h 41"/>
                <a:gd name="T6" fmla="*/ 60 w 259"/>
                <a:gd name="T7" fmla="*/ 1 h 41"/>
                <a:gd name="T8" fmla="*/ 12 w 259"/>
                <a:gd name="T9" fmla="*/ 11 h 41"/>
                <a:gd name="T10" fmla="*/ 24 w 259"/>
                <a:gd name="T11" fmla="*/ 31 h 41"/>
                <a:gd name="T12" fmla="*/ 64 w 259"/>
                <a:gd name="T13" fmla="*/ 25 h 41"/>
                <a:gd name="T14" fmla="*/ 100 w 259"/>
                <a:gd name="T15" fmla="*/ 26 h 41"/>
                <a:gd name="T16" fmla="*/ 110 w 259"/>
                <a:gd name="T17" fmla="*/ 40 h 41"/>
                <a:gd name="T18" fmla="*/ 191 w 259"/>
                <a:gd name="T19" fmla="*/ 40 h 41"/>
                <a:gd name="T20" fmla="*/ 250 w 259"/>
                <a:gd name="T21" fmla="*/ 26 h 41"/>
                <a:gd name="T22" fmla="*/ 248 w 259"/>
                <a:gd name="T23" fmla="*/ 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9" h="41">
                  <a:moveTo>
                    <a:pt x="248" y="5"/>
                  </a:moveTo>
                  <a:cubicBezTo>
                    <a:pt x="227" y="1"/>
                    <a:pt x="206" y="2"/>
                    <a:pt x="186" y="2"/>
                  </a:cubicBezTo>
                  <a:cubicBezTo>
                    <a:pt x="163" y="3"/>
                    <a:pt x="140" y="3"/>
                    <a:pt x="117" y="3"/>
                  </a:cubicBezTo>
                  <a:cubicBezTo>
                    <a:pt x="98" y="3"/>
                    <a:pt x="79" y="2"/>
                    <a:pt x="60" y="1"/>
                  </a:cubicBezTo>
                  <a:cubicBezTo>
                    <a:pt x="44" y="0"/>
                    <a:pt x="26" y="1"/>
                    <a:pt x="12" y="11"/>
                  </a:cubicBezTo>
                  <a:cubicBezTo>
                    <a:pt x="0" y="19"/>
                    <a:pt x="12" y="39"/>
                    <a:pt x="24" y="31"/>
                  </a:cubicBezTo>
                  <a:cubicBezTo>
                    <a:pt x="35" y="22"/>
                    <a:pt x="50" y="24"/>
                    <a:pt x="64" y="25"/>
                  </a:cubicBezTo>
                  <a:cubicBezTo>
                    <a:pt x="76" y="25"/>
                    <a:pt x="88" y="26"/>
                    <a:pt x="100" y="26"/>
                  </a:cubicBezTo>
                  <a:cubicBezTo>
                    <a:pt x="98" y="32"/>
                    <a:pt x="102" y="40"/>
                    <a:pt x="110" y="40"/>
                  </a:cubicBezTo>
                  <a:cubicBezTo>
                    <a:pt x="137" y="40"/>
                    <a:pt x="164" y="41"/>
                    <a:pt x="191" y="40"/>
                  </a:cubicBezTo>
                  <a:cubicBezTo>
                    <a:pt x="210" y="40"/>
                    <a:pt x="235" y="38"/>
                    <a:pt x="250" y="26"/>
                  </a:cubicBezTo>
                  <a:cubicBezTo>
                    <a:pt x="257" y="21"/>
                    <a:pt x="259" y="7"/>
                    <a:pt x="248" y="5"/>
                  </a:cubicBezTo>
                  <a:close/>
                </a:path>
              </a:pathLst>
            </a:custGeom>
            <a:solidFill>
              <a:srgbClr val="3C34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31" name="Freeform 16">
              <a:extLst>
                <a:ext uri="{FF2B5EF4-FFF2-40B4-BE49-F238E27FC236}">
                  <a16:creationId xmlns:a16="http://schemas.microsoft.com/office/drawing/2014/main" id="{E5727583-D75A-B8B9-84FE-92A4BE7FA4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19751" y="4230688"/>
              <a:ext cx="925513" cy="403225"/>
            </a:xfrm>
            <a:custGeom>
              <a:avLst/>
              <a:gdLst>
                <a:gd name="T0" fmla="*/ 239 w 246"/>
                <a:gd name="T1" fmla="*/ 18 h 107"/>
                <a:gd name="T2" fmla="*/ 159 w 246"/>
                <a:gd name="T3" fmla="*/ 9 h 107"/>
                <a:gd name="T4" fmla="*/ 15 w 246"/>
                <a:gd name="T5" fmla="*/ 23 h 107"/>
                <a:gd name="T6" fmla="*/ 21 w 246"/>
                <a:gd name="T7" fmla="*/ 45 h 107"/>
                <a:gd name="T8" fmla="*/ 45 w 246"/>
                <a:gd name="T9" fmla="*/ 40 h 107"/>
                <a:gd name="T10" fmla="*/ 46 w 246"/>
                <a:gd name="T11" fmla="*/ 54 h 107"/>
                <a:gd name="T12" fmla="*/ 64 w 246"/>
                <a:gd name="T13" fmla="*/ 63 h 107"/>
                <a:gd name="T14" fmla="*/ 61 w 246"/>
                <a:gd name="T15" fmla="*/ 73 h 107"/>
                <a:gd name="T16" fmla="*/ 63 w 246"/>
                <a:gd name="T17" fmla="*/ 78 h 107"/>
                <a:gd name="T18" fmla="*/ 63 w 246"/>
                <a:gd name="T19" fmla="*/ 95 h 107"/>
                <a:gd name="T20" fmla="*/ 80 w 246"/>
                <a:gd name="T21" fmla="*/ 102 h 107"/>
                <a:gd name="T22" fmla="*/ 84 w 246"/>
                <a:gd name="T23" fmla="*/ 100 h 107"/>
                <a:gd name="T24" fmla="*/ 112 w 246"/>
                <a:gd name="T25" fmla="*/ 106 h 107"/>
                <a:gd name="T26" fmla="*/ 150 w 246"/>
                <a:gd name="T27" fmla="*/ 106 h 107"/>
                <a:gd name="T28" fmla="*/ 189 w 246"/>
                <a:gd name="T29" fmla="*/ 78 h 107"/>
                <a:gd name="T30" fmla="*/ 193 w 246"/>
                <a:gd name="T31" fmla="*/ 70 h 107"/>
                <a:gd name="T32" fmla="*/ 200 w 246"/>
                <a:gd name="T33" fmla="*/ 56 h 107"/>
                <a:gd name="T34" fmla="*/ 197 w 246"/>
                <a:gd name="T35" fmla="*/ 45 h 107"/>
                <a:gd name="T36" fmla="*/ 234 w 246"/>
                <a:gd name="T37" fmla="*/ 37 h 107"/>
                <a:gd name="T38" fmla="*/ 239 w 246"/>
                <a:gd name="T39" fmla="*/ 18 h 107"/>
                <a:gd name="T40" fmla="*/ 97 w 246"/>
                <a:gd name="T41" fmla="*/ 62 h 107"/>
                <a:gd name="T42" fmla="*/ 104 w 246"/>
                <a:gd name="T43" fmla="*/ 62 h 107"/>
                <a:gd name="T44" fmla="*/ 166 w 246"/>
                <a:gd name="T45" fmla="*/ 62 h 107"/>
                <a:gd name="T46" fmla="*/ 97 w 246"/>
                <a:gd name="T47" fmla="*/ 6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6" h="107">
                  <a:moveTo>
                    <a:pt x="239" y="18"/>
                  </a:moveTo>
                  <a:cubicBezTo>
                    <a:pt x="221" y="0"/>
                    <a:pt x="182" y="9"/>
                    <a:pt x="159" y="9"/>
                  </a:cubicBezTo>
                  <a:cubicBezTo>
                    <a:pt x="110" y="9"/>
                    <a:pt x="62" y="10"/>
                    <a:pt x="15" y="23"/>
                  </a:cubicBezTo>
                  <a:cubicBezTo>
                    <a:pt x="0" y="27"/>
                    <a:pt x="6" y="49"/>
                    <a:pt x="21" y="45"/>
                  </a:cubicBezTo>
                  <a:cubicBezTo>
                    <a:pt x="29" y="43"/>
                    <a:pt x="37" y="41"/>
                    <a:pt x="45" y="40"/>
                  </a:cubicBezTo>
                  <a:cubicBezTo>
                    <a:pt x="42" y="44"/>
                    <a:pt x="43" y="51"/>
                    <a:pt x="46" y="54"/>
                  </a:cubicBezTo>
                  <a:cubicBezTo>
                    <a:pt x="51" y="59"/>
                    <a:pt x="57" y="62"/>
                    <a:pt x="64" y="63"/>
                  </a:cubicBezTo>
                  <a:cubicBezTo>
                    <a:pt x="62" y="65"/>
                    <a:pt x="60" y="69"/>
                    <a:pt x="61" y="73"/>
                  </a:cubicBezTo>
                  <a:cubicBezTo>
                    <a:pt x="62" y="75"/>
                    <a:pt x="62" y="76"/>
                    <a:pt x="63" y="78"/>
                  </a:cubicBezTo>
                  <a:cubicBezTo>
                    <a:pt x="61" y="83"/>
                    <a:pt x="61" y="88"/>
                    <a:pt x="63" y="95"/>
                  </a:cubicBezTo>
                  <a:cubicBezTo>
                    <a:pt x="66" y="102"/>
                    <a:pt x="73" y="105"/>
                    <a:pt x="80" y="102"/>
                  </a:cubicBezTo>
                  <a:cubicBezTo>
                    <a:pt x="82" y="101"/>
                    <a:pt x="83" y="101"/>
                    <a:pt x="84" y="100"/>
                  </a:cubicBezTo>
                  <a:cubicBezTo>
                    <a:pt x="92" y="104"/>
                    <a:pt x="102" y="105"/>
                    <a:pt x="112" y="106"/>
                  </a:cubicBezTo>
                  <a:cubicBezTo>
                    <a:pt x="124" y="107"/>
                    <a:pt x="138" y="107"/>
                    <a:pt x="150" y="106"/>
                  </a:cubicBezTo>
                  <a:cubicBezTo>
                    <a:pt x="169" y="104"/>
                    <a:pt x="178" y="91"/>
                    <a:pt x="189" y="78"/>
                  </a:cubicBezTo>
                  <a:cubicBezTo>
                    <a:pt x="192" y="76"/>
                    <a:pt x="193" y="73"/>
                    <a:pt x="193" y="70"/>
                  </a:cubicBezTo>
                  <a:cubicBezTo>
                    <a:pt x="196" y="66"/>
                    <a:pt x="199" y="62"/>
                    <a:pt x="200" y="56"/>
                  </a:cubicBezTo>
                  <a:cubicBezTo>
                    <a:pt x="201" y="52"/>
                    <a:pt x="200" y="47"/>
                    <a:pt x="197" y="45"/>
                  </a:cubicBezTo>
                  <a:cubicBezTo>
                    <a:pt x="210" y="43"/>
                    <a:pt x="223" y="41"/>
                    <a:pt x="234" y="37"/>
                  </a:cubicBezTo>
                  <a:cubicBezTo>
                    <a:pt x="242" y="34"/>
                    <a:pt x="246" y="24"/>
                    <a:pt x="239" y="18"/>
                  </a:cubicBezTo>
                  <a:close/>
                  <a:moveTo>
                    <a:pt x="97" y="62"/>
                  </a:moveTo>
                  <a:cubicBezTo>
                    <a:pt x="100" y="62"/>
                    <a:pt x="102" y="62"/>
                    <a:pt x="104" y="62"/>
                  </a:cubicBezTo>
                  <a:cubicBezTo>
                    <a:pt x="124" y="62"/>
                    <a:pt x="145" y="60"/>
                    <a:pt x="166" y="62"/>
                  </a:cubicBezTo>
                  <a:cubicBezTo>
                    <a:pt x="143" y="65"/>
                    <a:pt x="120" y="63"/>
                    <a:pt x="97" y="62"/>
                  </a:cubicBezTo>
                  <a:close/>
                </a:path>
              </a:pathLst>
            </a:custGeom>
            <a:solidFill>
              <a:srgbClr val="3C34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32" name="Freeform 17">
              <a:extLst>
                <a:ext uri="{FF2B5EF4-FFF2-40B4-BE49-F238E27FC236}">
                  <a16:creationId xmlns:a16="http://schemas.microsoft.com/office/drawing/2014/main" id="{ABEA8167-9A50-3A68-E4CF-5472BB016507}"/>
                </a:ext>
              </a:extLst>
            </p:cNvPr>
            <p:cNvSpPr/>
            <p:nvPr/>
          </p:nvSpPr>
          <p:spPr bwMode="auto">
            <a:xfrm>
              <a:off x="7475538" y="3452813"/>
              <a:ext cx="11113" cy="7938"/>
            </a:xfrm>
            <a:custGeom>
              <a:avLst/>
              <a:gdLst>
                <a:gd name="T0" fmla="*/ 3 w 3"/>
                <a:gd name="T1" fmla="*/ 2 h 2"/>
                <a:gd name="T2" fmla="*/ 0 w 3"/>
                <a:gd name="T3" fmla="*/ 0 h 2"/>
                <a:gd name="T4" fmla="*/ 1 w 3"/>
                <a:gd name="T5" fmla="*/ 1 h 2"/>
                <a:gd name="T6" fmla="*/ 3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cubicBezTo>
                    <a:pt x="2" y="1"/>
                    <a:pt x="1" y="1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2" y="1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5B9BD5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33" name="Freeform 18">
              <a:extLst>
                <a:ext uri="{FF2B5EF4-FFF2-40B4-BE49-F238E27FC236}">
                  <a16:creationId xmlns:a16="http://schemas.microsoft.com/office/drawing/2014/main" id="{587374C3-AF40-843B-F24D-55C72E58008E}"/>
                </a:ext>
              </a:extLst>
            </p:cNvPr>
            <p:cNvSpPr/>
            <p:nvPr/>
          </p:nvSpPr>
          <p:spPr bwMode="auto">
            <a:xfrm>
              <a:off x="7489826" y="3460751"/>
              <a:ext cx="11113" cy="3175"/>
            </a:xfrm>
            <a:custGeom>
              <a:avLst/>
              <a:gdLst>
                <a:gd name="T0" fmla="*/ 0 w 3"/>
                <a:gd name="T1" fmla="*/ 0 h 1"/>
                <a:gd name="T2" fmla="*/ 3 w 3"/>
                <a:gd name="T3" fmla="*/ 1 h 1"/>
                <a:gd name="T4" fmla="*/ 0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1" y="0"/>
                    <a:pt x="2" y="0"/>
                    <a:pt x="3" y="1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5B9BD5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34" name="Freeform 19">
              <a:extLst>
                <a:ext uri="{FF2B5EF4-FFF2-40B4-BE49-F238E27FC236}">
                  <a16:creationId xmlns:a16="http://schemas.microsoft.com/office/drawing/2014/main" id="{55E27B52-AF3E-8273-2F48-BCD7CA6CFD4C}"/>
                </a:ext>
              </a:extLst>
            </p:cNvPr>
            <p:cNvSpPr/>
            <p:nvPr/>
          </p:nvSpPr>
          <p:spPr bwMode="auto">
            <a:xfrm>
              <a:off x="7486651" y="3460751"/>
              <a:ext cx="3175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5B9BD5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35" name="Freeform 20">
              <a:extLst>
                <a:ext uri="{FF2B5EF4-FFF2-40B4-BE49-F238E27FC236}">
                  <a16:creationId xmlns:a16="http://schemas.microsoft.com/office/drawing/2014/main" id="{A8F9E34C-C4D6-0257-858A-47F965A170B1}"/>
                </a:ext>
              </a:extLst>
            </p:cNvPr>
            <p:cNvSpPr/>
            <p:nvPr/>
          </p:nvSpPr>
          <p:spPr bwMode="auto">
            <a:xfrm>
              <a:off x="7475538" y="34528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5B9BD5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36" name="Freeform 21">
              <a:extLst>
                <a:ext uri="{FF2B5EF4-FFF2-40B4-BE49-F238E27FC236}">
                  <a16:creationId xmlns:a16="http://schemas.microsoft.com/office/drawing/2014/main" id="{59F7ABE0-3F8D-7DB9-9799-3245094D5693}"/>
                </a:ext>
              </a:extLst>
            </p:cNvPr>
            <p:cNvSpPr/>
            <p:nvPr/>
          </p:nvSpPr>
          <p:spPr bwMode="auto">
            <a:xfrm>
              <a:off x="7212013" y="3141663"/>
              <a:ext cx="420688" cy="322263"/>
            </a:xfrm>
            <a:custGeom>
              <a:avLst/>
              <a:gdLst>
                <a:gd name="T0" fmla="*/ 107 w 112"/>
                <a:gd name="T1" fmla="*/ 42 h 86"/>
                <a:gd name="T2" fmla="*/ 110 w 112"/>
                <a:gd name="T3" fmla="*/ 58 h 86"/>
                <a:gd name="T4" fmla="*/ 106 w 112"/>
                <a:gd name="T5" fmla="*/ 70 h 86"/>
                <a:gd name="T6" fmla="*/ 105 w 112"/>
                <a:gd name="T7" fmla="*/ 72 h 86"/>
                <a:gd name="T8" fmla="*/ 72 w 112"/>
                <a:gd name="T9" fmla="*/ 81 h 86"/>
                <a:gd name="T10" fmla="*/ 65 w 112"/>
                <a:gd name="T11" fmla="*/ 78 h 86"/>
                <a:gd name="T12" fmla="*/ 73 w 112"/>
                <a:gd name="T13" fmla="*/ 82 h 86"/>
                <a:gd name="T14" fmla="*/ 103 w 112"/>
                <a:gd name="T15" fmla="*/ 73 h 86"/>
                <a:gd name="T16" fmla="*/ 109 w 112"/>
                <a:gd name="T17" fmla="*/ 60 h 86"/>
                <a:gd name="T18" fmla="*/ 106 w 112"/>
                <a:gd name="T19" fmla="*/ 42 h 86"/>
                <a:gd name="T20" fmla="*/ 94 w 112"/>
                <a:gd name="T21" fmla="*/ 35 h 86"/>
                <a:gd name="T22" fmla="*/ 100 w 112"/>
                <a:gd name="T23" fmla="*/ 44 h 86"/>
                <a:gd name="T24" fmla="*/ 101 w 112"/>
                <a:gd name="T25" fmla="*/ 52 h 86"/>
                <a:gd name="T26" fmla="*/ 99 w 112"/>
                <a:gd name="T27" fmla="*/ 66 h 86"/>
                <a:gd name="T28" fmla="*/ 92 w 112"/>
                <a:gd name="T29" fmla="*/ 73 h 86"/>
                <a:gd name="T30" fmla="*/ 75 w 112"/>
                <a:gd name="T31" fmla="*/ 74 h 86"/>
                <a:gd name="T32" fmla="*/ 60 w 112"/>
                <a:gd name="T33" fmla="*/ 66 h 86"/>
                <a:gd name="T34" fmla="*/ 72 w 112"/>
                <a:gd name="T35" fmla="*/ 73 h 86"/>
                <a:gd name="T36" fmla="*/ 75 w 112"/>
                <a:gd name="T37" fmla="*/ 74 h 86"/>
                <a:gd name="T38" fmla="*/ 92 w 112"/>
                <a:gd name="T39" fmla="*/ 73 h 86"/>
                <a:gd name="T40" fmla="*/ 98 w 112"/>
                <a:gd name="T41" fmla="*/ 67 h 86"/>
                <a:gd name="T42" fmla="*/ 101 w 112"/>
                <a:gd name="T43" fmla="*/ 54 h 86"/>
                <a:gd name="T44" fmla="*/ 98 w 112"/>
                <a:gd name="T45" fmla="*/ 50 h 86"/>
                <a:gd name="T46" fmla="*/ 97 w 112"/>
                <a:gd name="T47" fmla="*/ 63 h 86"/>
                <a:gd name="T48" fmla="*/ 96 w 112"/>
                <a:gd name="T49" fmla="*/ 66 h 86"/>
                <a:gd name="T50" fmla="*/ 78 w 112"/>
                <a:gd name="T51" fmla="*/ 72 h 86"/>
                <a:gd name="T52" fmla="*/ 73 w 112"/>
                <a:gd name="T53" fmla="*/ 70 h 86"/>
                <a:gd name="T54" fmla="*/ 28 w 112"/>
                <a:gd name="T55" fmla="*/ 46 h 86"/>
                <a:gd name="T56" fmla="*/ 20 w 112"/>
                <a:gd name="T57" fmla="*/ 42 h 86"/>
                <a:gd name="T58" fmla="*/ 14 w 112"/>
                <a:gd name="T59" fmla="*/ 33 h 86"/>
                <a:gd name="T60" fmla="*/ 21 w 112"/>
                <a:gd name="T61" fmla="*/ 17 h 86"/>
                <a:gd name="T62" fmla="*/ 36 w 112"/>
                <a:gd name="T63" fmla="*/ 17 h 86"/>
                <a:gd name="T64" fmla="*/ 50 w 112"/>
                <a:gd name="T65" fmla="*/ 23 h 86"/>
                <a:gd name="T66" fmla="*/ 79 w 112"/>
                <a:gd name="T67" fmla="*/ 28 h 86"/>
                <a:gd name="T68" fmla="*/ 59 w 112"/>
                <a:gd name="T69" fmla="*/ 12 h 86"/>
                <a:gd name="T70" fmla="*/ 43 w 112"/>
                <a:gd name="T71" fmla="*/ 4 h 86"/>
                <a:gd name="T72" fmla="*/ 6 w 112"/>
                <a:gd name="T73" fmla="*/ 12 h 86"/>
                <a:gd name="T74" fmla="*/ 5 w 112"/>
                <a:gd name="T75" fmla="*/ 47 h 86"/>
                <a:gd name="T76" fmla="*/ 23 w 112"/>
                <a:gd name="T77" fmla="*/ 60 h 86"/>
                <a:gd name="T78" fmla="*/ 66 w 112"/>
                <a:gd name="T79" fmla="*/ 81 h 86"/>
                <a:gd name="T80" fmla="*/ 70 w 112"/>
                <a:gd name="T81" fmla="*/ 83 h 86"/>
                <a:gd name="T82" fmla="*/ 31 w 112"/>
                <a:gd name="T83" fmla="*/ 63 h 86"/>
                <a:gd name="T84" fmla="*/ 14 w 112"/>
                <a:gd name="T85" fmla="*/ 55 h 86"/>
                <a:gd name="T86" fmla="*/ 8 w 112"/>
                <a:gd name="T87" fmla="*/ 50 h 86"/>
                <a:gd name="T88" fmla="*/ 2 w 112"/>
                <a:gd name="T89" fmla="*/ 21 h 86"/>
                <a:gd name="T90" fmla="*/ 12 w 112"/>
                <a:gd name="T91" fmla="*/ 52 h 86"/>
                <a:gd name="T92" fmla="*/ 21 w 112"/>
                <a:gd name="T93" fmla="*/ 57 h 86"/>
                <a:gd name="T94" fmla="*/ 65 w 112"/>
                <a:gd name="T95" fmla="*/ 80 h 86"/>
                <a:gd name="T96" fmla="*/ 72 w 112"/>
                <a:gd name="T97" fmla="*/ 83 h 86"/>
                <a:gd name="T98" fmla="*/ 91 w 112"/>
                <a:gd name="T99" fmla="*/ 85 h 86"/>
                <a:gd name="T100" fmla="*/ 107 w 112"/>
                <a:gd name="T101" fmla="*/ 72 h 86"/>
                <a:gd name="T102" fmla="*/ 112 w 112"/>
                <a:gd name="T103" fmla="*/ 5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2" h="86">
                  <a:moveTo>
                    <a:pt x="111" y="53"/>
                  </a:moveTo>
                  <a:cubicBezTo>
                    <a:pt x="111" y="51"/>
                    <a:pt x="111" y="50"/>
                    <a:pt x="110" y="49"/>
                  </a:cubicBezTo>
                  <a:cubicBezTo>
                    <a:pt x="110" y="46"/>
                    <a:pt x="108" y="44"/>
                    <a:pt x="107" y="42"/>
                  </a:cubicBezTo>
                  <a:cubicBezTo>
                    <a:pt x="108" y="44"/>
                    <a:pt x="109" y="47"/>
                    <a:pt x="109" y="50"/>
                  </a:cubicBezTo>
                  <a:cubicBezTo>
                    <a:pt x="110" y="51"/>
                    <a:pt x="110" y="53"/>
                    <a:pt x="110" y="54"/>
                  </a:cubicBezTo>
                  <a:cubicBezTo>
                    <a:pt x="110" y="55"/>
                    <a:pt x="110" y="57"/>
                    <a:pt x="110" y="58"/>
                  </a:cubicBezTo>
                  <a:cubicBezTo>
                    <a:pt x="109" y="61"/>
                    <a:pt x="109" y="64"/>
                    <a:pt x="108" y="67"/>
                  </a:cubicBezTo>
                  <a:cubicBezTo>
                    <a:pt x="107" y="67"/>
                    <a:pt x="107" y="68"/>
                    <a:pt x="107" y="69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5" y="71"/>
                    <a:pt x="105" y="71"/>
                    <a:pt x="105" y="71"/>
                  </a:cubicBezTo>
                  <a:cubicBezTo>
                    <a:pt x="105" y="72"/>
                    <a:pt x="105" y="72"/>
                    <a:pt x="105" y="72"/>
                  </a:cubicBezTo>
                  <a:cubicBezTo>
                    <a:pt x="104" y="73"/>
                    <a:pt x="104" y="73"/>
                    <a:pt x="103" y="74"/>
                  </a:cubicBezTo>
                  <a:cubicBezTo>
                    <a:pt x="99" y="79"/>
                    <a:pt x="94" y="82"/>
                    <a:pt x="88" y="83"/>
                  </a:cubicBezTo>
                  <a:cubicBezTo>
                    <a:pt x="83" y="84"/>
                    <a:pt x="77" y="84"/>
                    <a:pt x="72" y="81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50" y="70"/>
                    <a:pt x="58" y="74"/>
                    <a:pt x="65" y="78"/>
                  </a:cubicBezTo>
                  <a:cubicBezTo>
                    <a:pt x="68" y="80"/>
                    <a:pt x="68" y="80"/>
                    <a:pt x="68" y="80"/>
                  </a:cubicBezTo>
                  <a:cubicBezTo>
                    <a:pt x="69" y="80"/>
                    <a:pt x="70" y="80"/>
                    <a:pt x="71" y="81"/>
                  </a:cubicBezTo>
                  <a:cubicBezTo>
                    <a:pt x="71" y="81"/>
                    <a:pt x="72" y="81"/>
                    <a:pt x="73" y="82"/>
                  </a:cubicBezTo>
                  <a:cubicBezTo>
                    <a:pt x="76" y="83"/>
                    <a:pt x="79" y="83"/>
                    <a:pt x="82" y="83"/>
                  </a:cubicBezTo>
                  <a:cubicBezTo>
                    <a:pt x="89" y="83"/>
                    <a:pt x="95" y="81"/>
                    <a:pt x="100" y="77"/>
                  </a:cubicBezTo>
                  <a:cubicBezTo>
                    <a:pt x="101" y="76"/>
                    <a:pt x="102" y="74"/>
                    <a:pt x="103" y="73"/>
                  </a:cubicBezTo>
                  <a:cubicBezTo>
                    <a:pt x="104" y="72"/>
                    <a:pt x="104" y="72"/>
                    <a:pt x="105" y="71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107" y="66"/>
                    <a:pt x="108" y="63"/>
                    <a:pt x="109" y="60"/>
                  </a:cubicBezTo>
                  <a:cubicBezTo>
                    <a:pt x="109" y="59"/>
                    <a:pt x="109" y="57"/>
                    <a:pt x="109" y="55"/>
                  </a:cubicBezTo>
                  <a:cubicBezTo>
                    <a:pt x="109" y="54"/>
                    <a:pt x="109" y="53"/>
                    <a:pt x="109" y="51"/>
                  </a:cubicBezTo>
                  <a:cubicBezTo>
                    <a:pt x="108" y="48"/>
                    <a:pt x="107" y="45"/>
                    <a:pt x="106" y="42"/>
                  </a:cubicBezTo>
                  <a:cubicBezTo>
                    <a:pt x="105" y="41"/>
                    <a:pt x="104" y="40"/>
                    <a:pt x="104" y="38"/>
                  </a:cubicBezTo>
                  <a:cubicBezTo>
                    <a:pt x="102" y="37"/>
                    <a:pt x="101" y="36"/>
                    <a:pt x="99" y="36"/>
                  </a:cubicBezTo>
                  <a:cubicBezTo>
                    <a:pt x="97" y="34"/>
                    <a:pt x="94" y="35"/>
                    <a:pt x="94" y="35"/>
                  </a:cubicBezTo>
                  <a:cubicBezTo>
                    <a:pt x="94" y="36"/>
                    <a:pt x="94" y="36"/>
                    <a:pt x="95" y="37"/>
                  </a:cubicBezTo>
                  <a:cubicBezTo>
                    <a:pt x="95" y="38"/>
                    <a:pt x="96" y="39"/>
                    <a:pt x="98" y="41"/>
                  </a:cubicBezTo>
                  <a:cubicBezTo>
                    <a:pt x="98" y="42"/>
                    <a:pt x="99" y="43"/>
                    <a:pt x="100" y="44"/>
                  </a:cubicBezTo>
                  <a:cubicBezTo>
                    <a:pt x="101" y="46"/>
                    <a:pt x="101" y="47"/>
                    <a:pt x="101" y="47"/>
                  </a:cubicBezTo>
                  <a:cubicBezTo>
                    <a:pt x="101" y="48"/>
                    <a:pt x="100" y="47"/>
                    <a:pt x="99" y="47"/>
                  </a:cubicBezTo>
                  <a:cubicBezTo>
                    <a:pt x="100" y="49"/>
                    <a:pt x="101" y="50"/>
                    <a:pt x="101" y="52"/>
                  </a:cubicBezTo>
                  <a:cubicBezTo>
                    <a:pt x="101" y="53"/>
                    <a:pt x="101" y="54"/>
                    <a:pt x="101" y="54"/>
                  </a:cubicBezTo>
                  <a:cubicBezTo>
                    <a:pt x="101" y="55"/>
                    <a:pt x="101" y="56"/>
                    <a:pt x="101" y="57"/>
                  </a:cubicBezTo>
                  <a:cubicBezTo>
                    <a:pt x="101" y="60"/>
                    <a:pt x="100" y="63"/>
                    <a:pt x="99" y="66"/>
                  </a:cubicBezTo>
                  <a:cubicBezTo>
                    <a:pt x="98" y="67"/>
                    <a:pt x="98" y="67"/>
                    <a:pt x="97" y="68"/>
                  </a:cubicBezTo>
                  <a:cubicBezTo>
                    <a:pt x="97" y="69"/>
                    <a:pt x="96" y="69"/>
                    <a:pt x="96" y="70"/>
                  </a:cubicBezTo>
                  <a:cubicBezTo>
                    <a:pt x="95" y="71"/>
                    <a:pt x="94" y="72"/>
                    <a:pt x="92" y="73"/>
                  </a:cubicBezTo>
                  <a:cubicBezTo>
                    <a:pt x="90" y="74"/>
                    <a:pt x="86" y="75"/>
                    <a:pt x="83" y="75"/>
                  </a:cubicBezTo>
                  <a:cubicBezTo>
                    <a:pt x="81" y="75"/>
                    <a:pt x="79" y="75"/>
                    <a:pt x="78" y="75"/>
                  </a:cubicBezTo>
                  <a:cubicBezTo>
                    <a:pt x="77" y="75"/>
                    <a:pt x="76" y="74"/>
                    <a:pt x="75" y="74"/>
                  </a:cubicBezTo>
                  <a:cubicBezTo>
                    <a:pt x="74" y="74"/>
                    <a:pt x="74" y="73"/>
                    <a:pt x="74" y="73"/>
                  </a:cubicBezTo>
                  <a:cubicBezTo>
                    <a:pt x="72" y="73"/>
                    <a:pt x="72" y="73"/>
                    <a:pt x="72" y="73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52" y="62"/>
                    <a:pt x="44" y="58"/>
                    <a:pt x="36" y="53"/>
                  </a:cubicBezTo>
                  <a:cubicBezTo>
                    <a:pt x="44" y="58"/>
                    <a:pt x="52" y="62"/>
                    <a:pt x="60" y="66"/>
                  </a:cubicBezTo>
                  <a:cubicBezTo>
                    <a:pt x="72" y="73"/>
                    <a:pt x="72" y="73"/>
                    <a:pt x="72" y="73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5" y="74"/>
                    <a:pt x="75" y="74"/>
                  </a:cubicBezTo>
                  <a:cubicBezTo>
                    <a:pt x="76" y="74"/>
                    <a:pt x="77" y="74"/>
                    <a:pt x="78" y="75"/>
                  </a:cubicBezTo>
                  <a:cubicBezTo>
                    <a:pt x="79" y="75"/>
                    <a:pt x="81" y="75"/>
                    <a:pt x="83" y="75"/>
                  </a:cubicBezTo>
                  <a:cubicBezTo>
                    <a:pt x="86" y="75"/>
                    <a:pt x="90" y="74"/>
                    <a:pt x="92" y="73"/>
                  </a:cubicBezTo>
                  <a:cubicBezTo>
                    <a:pt x="94" y="72"/>
                    <a:pt x="95" y="71"/>
                    <a:pt x="96" y="70"/>
                  </a:cubicBezTo>
                  <a:cubicBezTo>
                    <a:pt x="96" y="69"/>
                    <a:pt x="97" y="68"/>
                    <a:pt x="97" y="68"/>
                  </a:cubicBezTo>
                  <a:cubicBezTo>
                    <a:pt x="97" y="68"/>
                    <a:pt x="98" y="67"/>
                    <a:pt x="98" y="67"/>
                  </a:cubicBezTo>
                  <a:cubicBezTo>
                    <a:pt x="98" y="66"/>
                    <a:pt x="98" y="66"/>
                    <a:pt x="98" y="66"/>
                  </a:cubicBezTo>
                  <a:cubicBezTo>
                    <a:pt x="100" y="63"/>
                    <a:pt x="101" y="60"/>
                    <a:pt x="101" y="57"/>
                  </a:cubicBezTo>
                  <a:cubicBezTo>
                    <a:pt x="101" y="56"/>
                    <a:pt x="101" y="55"/>
                    <a:pt x="101" y="54"/>
                  </a:cubicBezTo>
                  <a:cubicBezTo>
                    <a:pt x="101" y="53"/>
                    <a:pt x="100" y="52"/>
                    <a:pt x="100" y="52"/>
                  </a:cubicBezTo>
                  <a:cubicBezTo>
                    <a:pt x="100" y="50"/>
                    <a:pt x="99" y="49"/>
                    <a:pt x="99" y="47"/>
                  </a:cubicBezTo>
                  <a:cubicBezTo>
                    <a:pt x="98" y="47"/>
                    <a:pt x="98" y="48"/>
                    <a:pt x="98" y="50"/>
                  </a:cubicBezTo>
                  <a:cubicBezTo>
                    <a:pt x="98" y="51"/>
                    <a:pt x="98" y="52"/>
                    <a:pt x="98" y="54"/>
                  </a:cubicBezTo>
                  <a:cubicBezTo>
                    <a:pt x="98" y="56"/>
                    <a:pt x="99" y="58"/>
                    <a:pt x="98" y="60"/>
                  </a:cubicBezTo>
                  <a:cubicBezTo>
                    <a:pt x="98" y="61"/>
                    <a:pt x="98" y="62"/>
                    <a:pt x="97" y="63"/>
                  </a:cubicBezTo>
                  <a:cubicBezTo>
                    <a:pt x="97" y="64"/>
                    <a:pt x="97" y="64"/>
                    <a:pt x="97" y="64"/>
                  </a:cubicBezTo>
                  <a:cubicBezTo>
                    <a:pt x="97" y="64"/>
                    <a:pt x="97" y="65"/>
                    <a:pt x="97" y="65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5" y="68"/>
                    <a:pt x="93" y="70"/>
                    <a:pt x="92" y="70"/>
                  </a:cubicBezTo>
                  <a:cubicBezTo>
                    <a:pt x="88" y="73"/>
                    <a:pt x="83" y="74"/>
                    <a:pt x="78" y="72"/>
                  </a:cubicBezTo>
                  <a:cubicBezTo>
                    <a:pt x="77" y="72"/>
                    <a:pt x="76" y="72"/>
                    <a:pt x="75" y="71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4" y="70"/>
                    <a:pt x="73" y="70"/>
                    <a:pt x="73" y="70"/>
                  </a:cubicBezTo>
                  <a:cubicBezTo>
                    <a:pt x="71" y="69"/>
                    <a:pt x="71" y="69"/>
                    <a:pt x="71" y="69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50" y="58"/>
                    <a:pt x="39" y="52"/>
                    <a:pt x="28" y="46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19" y="41"/>
                    <a:pt x="18" y="41"/>
                    <a:pt x="18" y="41"/>
                  </a:cubicBezTo>
                  <a:cubicBezTo>
                    <a:pt x="16" y="39"/>
                    <a:pt x="15" y="36"/>
                    <a:pt x="14" y="33"/>
                  </a:cubicBezTo>
                  <a:cubicBezTo>
                    <a:pt x="14" y="30"/>
                    <a:pt x="14" y="26"/>
                    <a:pt x="15" y="23"/>
                  </a:cubicBezTo>
                  <a:cubicBezTo>
                    <a:pt x="16" y="22"/>
                    <a:pt x="17" y="21"/>
                    <a:pt x="18" y="20"/>
                  </a:cubicBezTo>
                  <a:cubicBezTo>
                    <a:pt x="18" y="18"/>
                    <a:pt x="20" y="18"/>
                    <a:pt x="21" y="17"/>
                  </a:cubicBezTo>
                  <a:cubicBezTo>
                    <a:pt x="24" y="15"/>
                    <a:pt x="29" y="14"/>
                    <a:pt x="34" y="16"/>
                  </a:cubicBezTo>
                  <a:cubicBezTo>
                    <a:pt x="34" y="16"/>
                    <a:pt x="35" y="16"/>
                    <a:pt x="35" y="16"/>
                  </a:cubicBezTo>
                  <a:cubicBezTo>
                    <a:pt x="36" y="16"/>
                    <a:pt x="36" y="16"/>
                    <a:pt x="36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61" y="29"/>
                    <a:pt x="72" y="34"/>
                    <a:pt x="81" y="38"/>
                  </a:cubicBezTo>
                  <a:cubicBezTo>
                    <a:pt x="98" y="45"/>
                    <a:pt x="94" y="38"/>
                    <a:pt x="78" y="29"/>
                  </a:cubicBezTo>
                  <a:cubicBezTo>
                    <a:pt x="79" y="28"/>
                    <a:pt x="79" y="28"/>
                    <a:pt x="79" y="28"/>
                  </a:cubicBezTo>
                  <a:cubicBezTo>
                    <a:pt x="95" y="37"/>
                    <a:pt x="88" y="30"/>
                    <a:pt x="91" y="29"/>
                  </a:cubicBezTo>
                  <a:cubicBezTo>
                    <a:pt x="82" y="25"/>
                    <a:pt x="75" y="21"/>
                    <a:pt x="67" y="16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2" y="4"/>
                    <a:pt x="41" y="3"/>
                    <a:pt x="40" y="3"/>
                  </a:cubicBezTo>
                  <a:cubicBezTo>
                    <a:pt x="32" y="0"/>
                    <a:pt x="24" y="0"/>
                    <a:pt x="16" y="3"/>
                  </a:cubicBezTo>
                  <a:cubicBezTo>
                    <a:pt x="12" y="5"/>
                    <a:pt x="8" y="8"/>
                    <a:pt x="6" y="12"/>
                  </a:cubicBezTo>
                  <a:cubicBezTo>
                    <a:pt x="3" y="15"/>
                    <a:pt x="1" y="19"/>
                    <a:pt x="1" y="23"/>
                  </a:cubicBezTo>
                  <a:cubicBezTo>
                    <a:pt x="0" y="27"/>
                    <a:pt x="0" y="31"/>
                    <a:pt x="0" y="35"/>
                  </a:cubicBezTo>
                  <a:cubicBezTo>
                    <a:pt x="1" y="39"/>
                    <a:pt x="2" y="43"/>
                    <a:pt x="5" y="47"/>
                  </a:cubicBezTo>
                  <a:cubicBezTo>
                    <a:pt x="6" y="49"/>
                    <a:pt x="7" y="50"/>
                    <a:pt x="9" y="52"/>
                  </a:cubicBezTo>
                  <a:cubicBezTo>
                    <a:pt x="11" y="53"/>
                    <a:pt x="13" y="55"/>
                    <a:pt x="15" y="55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7" y="82"/>
                    <a:pt x="67" y="82"/>
                    <a:pt x="67" y="82"/>
                  </a:cubicBezTo>
                  <a:cubicBezTo>
                    <a:pt x="68" y="82"/>
                    <a:pt x="68" y="82"/>
                    <a:pt x="68" y="83"/>
                  </a:cubicBezTo>
                  <a:cubicBezTo>
                    <a:pt x="69" y="83"/>
                    <a:pt x="69" y="83"/>
                    <a:pt x="70" y="83"/>
                  </a:cubicBezTo>
                  <a:cubicBezTo>
                    <a:pt x="64" y="80"/>
                    <a:pt x="64" y="80"/>
                    <a:pt x="64" y="80"/>
                  </a:cubicBezTo>
                  <a:cubicBezTo>
                    <a:pt x="53" y="74"/>
                    <a:pt x="53" y="74"/>
                    <a:pt x="53" y="74"/>
                  </a:cubicBezTo>
                  <a:cubicBezTo>
                    <a:pt x="31" y="63"/>
                    <a:pt x="31" y="63"/>
                    <a:pt x="31" y="63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3" y="54"/>
                    <a:pt x="12" y="53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4" y="47"/>
                    <a:pt x="2" y="42"/>
                    <a:pt x="1" y="36"/>
                  </a:cubicBezTo>
                  <a:cubicBezTo>
                    <a:pt x="0" y="31"/>
                    <a:pt x="0" y="26"/>
                    <a:pt x="2" y="21"/>
                  </a:cubicBezTo>
                  <a:cubicBezTo>
                    <a:pt x="2" y="21"/>
                    <a:pt x="2" y="22"/>
                    <a:pt x="2" y="21"/>
                  </a:cubicBezTo>
                  <a:cubicBezTo>
                    <a:pt x="1" y="26"/>
                    <a:pt x="1" y="31"/>
                    <a:pt x="2" y="36"/>
                  </a:cubicBezTo>
                  <a:cubicBezTo>
                    <a:pt x="3" y="41"/>
                    <a:pt x="5" y="46"/>
                    <a:pt x="9" y="50"/>
                  </a:cubicBezTo>
                  <a:cubicBezTo>
                    <a:pt x="10" y="51"/>
                    <a:pt x="11" y="52"/>
                    <a:pt x="12" y="52"/>
                  </a:cubicBezTo>
                  <a:cubicBezTo>
                    <a:pt x="13" y="53"/>
                    <a:pt x="13" y="53"/>
                    <a:pt x="14" y="53"/>
                  </a:cubicBezTo>
                  <a:cubicBezTo>
                    <a:pt x="15" y="54"/>
                    <a:pt x="15" y="54"/>
                    <a:pt x="16" y="54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32" y="63"/>
                    <a:pt x="32" y="63"/>
                    <a:pt x="32" y="63"/>
                  </a:cubicBezTo>
                  <a:cubicBezTo>
                    <a:pt x="39" y="67"/>
                    <a:pt x="47" y="71"/>
                    <a:pt x="54" y="74"/>
                  </a:cubicBezTo>
                  <a:cubicBezTo>
                    <a:pt x="58" y="76"/>
                    <a:pt x="61" y="78"/>
                    <a:pt x="65" y="80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9" y="82"/>
                    <a:pt x="70" y="82"/>
                  </a:cubicBezTo>
                  <a:cubicBezTo>
                    <a:pt x="70" y="82"/>
                    <a:pt x="71" y="83"/>
                    <a:pt x="72" y="83"/>
                  </a:cubicBezTo>
                  <a:cubicBezTo>
                    <a:pt x="74" y="84"/>
                    <a:pt x="77" y="84"/>
                    <a:pt x="79" y="84"/>
                  </a:cubicBezTo>
                  <a:cubicBezTo>
                    <a:pt x="79" y="86"/>
                    <a:pt x="79" y="86"/>
                    <a:pt x="79" y="86"/>
                  </a:cubicBezTo>
                  <a:cubicBezTo>
                    <a:pt x="83" y="86"/>
                    <a:pt x="87" y="86"/>
                    <a:pt x="91" y="85"/>
                  </a:cubicBezTo>
                  <a:cubicBezTo>
                    <a:pt x="95" y="84"/>
                    <a:pt x="98" y="82"/>
                    <a:pt x="101" y="79"/>
                  </a:cubicBezTo>
                  <a:cubicBezTo>
                    <a:pt x="103" y="78"/>
                    <a:pt x="104" y="76"/>
                    <a:pt x="106" y="74"/>
                  </a:cubicBezTo>
                  <a:cubicBezTo>
                    <a:pt x="106" y="74"/>
                    <a:pt x="107" y="73"/>
                    <a:pt x="107" y="72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108" y="70"/>
                    <a:pt x="108" y="70"/>
                    <a:pt x="109" y="69"/>
                  </a:cubicBezTo>
                  <a:cubicBezTo>
                    <a:pt x="111" y="66"/>
                    <a:pt x="111" y="62"/>
                    <a:pt x="112" y="58"/>
                  </a:cubicBezTo>
                  <a:cubicBezTo>
                    <a:pt x="112" y="57"/>
                    <a:pt x="112" y="56"/>
                    <a:pt x="112" y="55"/>
                  </a:cubicBezTo>
                  <a:cubicBezTo>
                    <a:pt x="112" y="54"/>
                    <a:pt x="111" y="54"/>
                    <a:pt x="111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8E9ACE2F-5966-9518-DC34-42294C767498}"/>
                </a:ext>
              </a:extLst>
            </p:cNvPr>
            <p:cNvSpPr/>
            <p:nvPr/>
          </p:nvSpPr>
          <p:spPr bwMode="auto">
            <a:xfrm>
              <a:off x="4559301" y="3144838"/>
              <a:ext cx="417513" cy="315913"/>
            </a:xfrm>
            <a:custGeom>
              <a:avLst/>
              <a:gdLst>
                <a:gd name="T0" fmla="*/ 97 w 111"/>
                <a:gd name="T1" fmla="*/ 52 h 84"/>
                <a:gd name="T2" fmla="*/ 92 w 111"/>
                <a:gd name="T3" fmla="*/ 54 h 84"/>
                <a:gd name="T4" fmla="*/ 47 w 111"/>
                <a:gd name="T5" fmla="*/ 76 h 84"/>
                <a:gd name="T6" fmla="*/ 40 w 111"/>
                <a:gd name="T7" fmla="*/ 79 h 84"/>
                <a:gd name="T8" fmla="*/ 22 w 111"/>
                <a:gd name="T9" fmla="*/ 80 h 84"/>
                <a:gd name="T10" fmla="*/ 41 w 111"/>
                <a:gd name="T11" fmla="*/ 78 h 84"/>
                <a:gd name="T12" fmla="*/ 59 w 111"/>
                <a:gd name="T13" fmla="*/ 69 h 84"/>
                <a:gd name="T14" fmla="*/ 103 w 111"/>
                <a:gd name="T15" fmla="*/ 45 h 84"/>
                <a:gd name="T16" fmla="*/ 107 w 111"/>
                <a:gd name="T17" fmla="*/ 19 h 84"/>
                <a:gd name="T18" fmla="*/ 102 w 111"/>
                <a:gd name="T19" fmla="*/ 23 h 84"/>
                <a:gd name="T20" fmla="*/ 101 w 111"/>
                <a:gd name="T21" fmla="*/ 30 h 84"/>
                <a:gd name="T22" fmla="*/ 72 w 111"/>
                <a:gd name="T23" fmla="*/ 54 h 84"/>
                <a:gd name="T24" fmla="*/ 38 w 111"/>
                <a:gd name="T25" fmla="*/ 71 h 84"/>
                <a:gd name="T26" fmla="*/ 25 w 111"/>
                <a:gd name="T27" fmla="*/ 72 h 84"/>
                <a:gd name="T28" fmla="*/ 37 w 111"/>
                <a:gd name="T29" fmla="*/ 71 h 84"/>
                <a:gd name="T30" fmla="*/ 47 w 111"/>
                <a:gd name="T31" fmla="*/ 66 h 84"/>
                <a:gd name="T32" fmla="*/ 98 w 111"/>
                <a:gd name="T33" fmla="*/ 38 h 84"/>
                <a:gd name="T34" fmla="*/ 94 w 111"/>
                <a:gd name="T35" fmla="*/ 40 h 84"/>
                <a:gd name="T36" fmla="*/ 89 w 111"/>
                <a:gd name="T37" fmla="*/ 44 h 84"/>
                <a:gd name="T38" fmla="*/ 47 w 111"/>
                <a:gd name="T39" fmla="*/ 64 h 84"/>
                <a:gd name="T40" fmla="*/ 36 w 111"/>
                <a:gd name="T41" fmla="*/ 69 h 84"/>
                <a:gd name="T42" fmla="*/ 31 w 111"/>
                <a:gd name="T43" fmla="*/ 70 h 84"/>
                <a:gd name="T44" fmla="*/ 16 w 111"/>
                <a:gd name="T45" fmla="*/ 63 h 84"/>
                <a:gd name="T46" fmla="*/ 15 w 111"/>
                <a:gd name="T47" fmla="*/ 62 h 84"/>
                <a:gd name="T48" fmla="*/ 14 w 111"/>
                <a:gd name="T49" fmla="*/ 54 h 84"/>
                <a:gd name="T50" fmla="*/ 19 w 111"/>
                <a:gd name="T51" fmla="*/ 43 h 84"/>
                <a:gd name="T52" fmla="*/ 25 w 111"/>
                <a:gd name="T53" fmla="*/ 40 h 84"/>
                <a:gd name="T54" fmla="*/ 73 w 111"/>
                <a:gd name="T55" fmla="*/ 16 h 84"/>
                <a:gd name="T56" fmla="*/ 76 w 111"/>
                <a:gd name="T57" fmla="*/ 14 h 84"/>
                <a:gd name="T58" fmla="*/ 96 w 111"/>
                <a:gd name="T59" fmla="*/ 19 h 84"/>
                <a:gd name="T60" fmla="*/ 98 w 111"/>
                <a:gd name="T61" fmla="*/ 19 h 84"/>
                <a:gd name="T62" fmla="*/ 88 w 111"/>
                <a:gd name="T63" fmla="*/ 5 h 84"/>
                <a:gd name="T64" fmla="*/ 102 w 111"/>
                <a:gd name="T65" fmla="*/ 8 h 84"/>
                <a:gd name="T66" fmla="*/ 67 w 111"/>
                <a:gd name="T67" fmla="*/ 3 h 84"/>
                <a:gd name="T68" fmla="*/ 26 w 111"/>
                <a:gd name="T69" fmla="*/ 24 h 84"/>
                <a:gd name="T70" fmla="*/ 14 w 111"/>
                <a:gd name="T71" fmla="*/ 30 h 84"/>
                <a:gd name="T72" fmla="*/ 1 w 111"/>
                <a:gd name="T73" fmla="*/ 46 h 84"/>
                <a:gd name="T74" fmla="*/ 0 w 111"/>
                <a:gd name="T75" fmla="*/ 58 h 84"/>
                <a:gd name="T76" fmla="*/ 3 w 111"/>
                <a:gd name="T77" fmla="*/ 68 h 84"/>
                <a:gd name="T78" fmla="*/ 3 w 111"/>
                <a:gd name="T79" fmla="*/ 70 h 84"/>
                <a:gd name="T80" fmla="*/ 4 w 111"/>
                <a:gd name="T81" fmla="*/ 71 h 84"/>
                <a:gd name="T82" fmla="*/ 12 w 111"/>
                <a:gd name="T83" fmla="*/ 79 h 84"/>
                <a:gd name="T84" fmla="*/ 42 w 111"/>
                <a:gd name="T85" fmla="*/ 81 h 84"/>
                <a:gd name="T86" fmla="*/ 44 w 111"/>
                <a:gd name="T87" fmla="*/ 80 h 84"/>
                <a:gd name="T88" fmla="*/ 72 w 111"/>
                <a:gd name="T89" fmla="*/ 66 h 84"/>
                <a:gd name="T90" fmla="*/ 43 w 111"/>
                <a:gd name="T91" fmla="*/ 80 h 84"/>
                <a:gd name="T92" fmla="*/ 38 w 111"/>
                <a:gd name="T93" fmla="*/ 82 h 84"/>
                <a:gd name="T94" fmla="*/ 4 w 111"/>
                <a:gd name="T95" fmla="*/ 69 h 84"/>
                <a:gd name="T96" fmla="*/ 3 w 111"/>
                <a:gd name="T97" fmla="*/ 69 h 84"/>
                <a:gd name="T98" fmla="*/ 1 w 111"/>
                <a:gd name="T99" fmla="*/ 62 h 84"/>
                <a:gd name="T100" fmla="*/ 9 w 111"/>
                <a:gd name="T101" fmla="*/ 33 h 84"/>
                <a:gd name="T102" fmla="*/ 1 w 111"/>
                <a:gd name="T103" fmla="*/ 55 h 84"/>
                <a:gd name="T104" fmla="*/ 4 w 111"/>
                <a:gd name="T105" fmla="*/ 68 h 84"/>
                <a:gd name="T106" fmla="*/ 5 w 111"/>
                <a:gd name="T107" fmla="*/ 69 h 84"/>
                <a:gd name="T108" fmla="*/ 10 w 111"/>
                <a:gd name="T109" fmla="*/ 76 h 84"/>
                <a:gd name="T110" fmla="*/ 42 w 111"/>
                <a:gd name="T111" fmla="*/ 80 h 84"/>
                <a:gd name="T112" fmla="*/ 73 w 111"/>
                <a:gd name="T113" fmla="*/ 64 h 84"/>
                <a:gd name="T114" fmla="*/ 94 w 111"/>
                <a:gd name="T115" fmla="*/ 56 h 84"/>
                <a:gd name="T116" fmla="*/ 110 w 111"/>
                <a:gd name="T117" fmla="*/ 3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1" h="84">
                  <a:moveTo>
                    <a:pt x="105" y="44"/>
                  </a:moveTo>
                  <a:cubicBezTo>
                    <a:pt x="104" y="47"/>
                    <a:pt x="101" y="49"/>
                    <a:pt x="99" y="50"/>
                  </a:cubicBezTo>
                  <a:cubicBezTo>
                    <a:pt x="98" y="51"/>
                    <a:pt x="98" y="51"/>
                    <a:pt x="97" y="52"/>
                  </a:cubicBezTo>
                  <a:cubicBezTo>
                    <a:pt x="97" y="52"/>
                    <a:pt x="96" y="52"/>
                    <a:pt x="96" y="52"/>
                  </a:cubicBezTo>
                  <a:cubicBezTo>
                    <a:pt x="95" y="53"/>
                    <a:pt x="95" y="53"/>
                    <a:pt x="95" y="53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83" y="58"/>
                    <a:pt x="75" y="62"/>
                    <a:pt x="66" y="66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2" y="78"/>
                    <a:pt x="42" y="78"/>
                    <a:pt x="42" y="78"/>
                  </a:cubicBezTo>
                  <a:cubicBezTo>
                    <a:pt x="41" y="78"/>
                    <a:pt x="41" y="79"/>
                    <a:pt x="40" y="79"/>
                  </a:cubicBezTo>
                  <a:cubicBezTo>
                    <a:pt x="35" y="81"/>
                    <a:pt x="29" y="82"/>
                    <a:pt x="24" y="81"/>
                  </a:cubicBezTo>
                  <a:cubicBezTo>
                    <a:pt x="19" y="80"/>
                    <a:pt x="15" y="78"/>
                    <a:pt x="12" y="76"/>
                  </a:cubicBezTo>
                  <a:cubicBezTo>
                    <a:pt x="15" y="78"/>
                    <a:pt x="18" y="79"/>
                    <a:pt x="22" y="80"/>
                  </a:cubicBezTo>
                  <a:cubicBezTo>
                    <a:pt x="26" y="81"/>
                    <a:pt x="31" y="81"/>
                    <a:pt x="36" y="80"/>
                  </a:cubicBezTo>
                  <a:cubicBezTo>
                    <a:pt x="37" y="80"/>
                    <a:pt x="38" y="79"/>
                    <a:pt x="40" y="79"/>
                  </a:cubicBezTo>
                  <a:cubicBezTo>
                    <a:pt x="40" y="79"/>
                    <a:pt x="41" y="78"/>
                    <a:pt x="41" y="78"/>
                  </a:cubicBezTo>
                  <a:cubicBezTo>
                    <a:pt x="42" y="78"/>
                    <a:pt x="42" y="77"/>
                    <a:pt x="43" y="77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52" y="73"/>
                    <a:pt x="56" y="71"/>
                    <a:pt x="59" y="69"/>
                  </a:cubicBezTo>
                  <a:cubicBezTo>
                    <a:pt x="70" y="64"/>
                    <a:pt x="79" y="60"/>
                    <a:pt x="89" y="55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99" y="50"/>
                    <a:pt x="101" y="48"/>
                    <a:pt x="103" y="45"/>
                  </a:cubicBezTo>
                  <a:cubicBezTo>
                    <a:pt x="107" y="40"/>
                    <a:pt x="109" y="34"/>
                    <a:pt x="109" y="28"/>
                  </a:cubicBezTo>
                  <a:cubicBezTo>
                    <a:pt x="109" y="26"/>
                    <a:pt x="109" y="25"/>
                    <a:pt x="109" y="24"/>
                  </a:cubicBezTo>
                  <a:cubicBezTo>
                    <a:pt x="108" y="22"/>
                    <a:pt x="107" y="21"/>
                    <a:pt x="107" y="19"/>
                  </a:cubicBezTo>
                  <a:cubicBezTo>
                    <a:pt x="105" y="17"/>
                    <a:pt x="103" y="16"/>
                    <a:pt x="103" y="16"/>
                  </a:cubicBezTo>
                  <a:cubicBezTo>
                    <a:pt x="102" y="16"/>
                    <a:pt x="102" y="17"/>
                    <a:pt x="102" y="18"/>
                  </a:cubicBezTo>
                  <a:cubicBezTo>
                    <a:pt x="102" y="19"/>
                    <a:pt x="102" y="21"/>
                    <a:pt x="102" y="23"/>
                  </a:cubicBezTo>
                  <a:cubicBezTo>
                    <a:pt x="103" y="24"/>
                    <a:pt x="103" y="26"/>
                    <a:pt x="103" y="27"/>
                  </a:cubicBezTo>
                  <a:cubicBezTo>
                    <a:pt x="103" y="29"/>
                    <a:pt x="103" y="30"/>
                    <a:pt x="103" y="30"/>
                  </a:cubicBezTo>
                  <a:cubicBezTo>
                    <a:pt x="102" y="31"/>
                    <a:pt x="102" y="30"/>
                    <a:pt x="101" y="30"/>
                  </a:cubicBezTo>
                  <a:cubicBezTo>
                    <a:pt x="101" y="33"/>
                    <a:pt x="100" y="36"/>
                    <a:pt x="98" y="39"/>
                  </a:cubicBezTo>
                  <a:cubicBezTo>
                    <a:pt x="97" y="41"/>
                    <a:pt x="95" y="44"/>
                    <a:pt x="92" y="45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64" y="58"/>
                    <a:pt x="55" y="62"/>
                    <a:pt x="47" y="66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6" y="71"/>
                    <a:pt x="36" y="72"/>
                    <a:pt x="35" y="72"/>
                  </a:cubicBezTo>
                  <a:cubicBezTo>
                    <a:pt x="32" y="73"/>
                    <a:pt x="28" y="73"/>
                    <a:pt x="25" y="72"/>
                  </a:cubicBezTo>
                  <a:cubicBezTo>
                    <a:pt x="28" y="73"/>
                    <a:pt x="32" y="73"/>
                    <a:pt x="35" y="72"/>
                  </a:cubicBezTo>
                  <a:cubicBezTo>
                    <a:pt x="36" y="71"/>
                    <a:pt x="36" y="71"/>
                    <a:pt x="37" y="71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8" y="71"/>
                    <a:pt x="38" y="71"/>
                    <a:pt x="38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3"/>
                    <a:pt x="97" y="41"/>
                    <a:pt x="98" y="38"/>
                  </a:cubicBezTo>
                  <a:cubicBezTo>
                    <a:pt x="100" y="36"/>
                    <a:pt x="100" y="32"/>
                    <a:pt x="100" y="29"/>
                  </a:cubicBezTo>
                  <a:cubicBezTo>
                    <a:pt x="100" y="29"/>
                    <a:pt x="99" y="29"/>
                    <a:pt x="98" y="31"/>
                  </a:cubicBezTo>
                  <a:cubicBezTo>
                    <a:pt x="98" y="33"/>
                    <a:pt x="97" y="37"/>
                    <a:pt x="94" y="40"/>
                  </a:cubicBezTo>
                  <a:cubicBezTo>
                    <a:pt x="94" y="41"/>
                    <a:pt x="93" y="41"/>
                    <a:pt x="92" y="42"/>
                  </a:cubicBezTo>
                  <a:cubicBezTo>
                    <a:pt x="92" y="42"/>
                    <a:pt x="91" y="43"/>
                    <a:pt x="91" y="43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86" y="45"/>
                    <a:pt x="84" y="46"/>
                    <a:pt x="82" y="47"/>
                  </a:cubicBezTo>
                  <a:cubicBezTo>
                    <a:pt x="76" y="50"/>
                    <a:pt x="70" y="52"/>
                    <a:pt x="64" y="55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5" y="69"/>
                    <a:pt x="35" y="69"/>
                    <a:pt x="34" y="70"/>
                  </a:cubicBezTo>
                  <a:cubicBezTo>
                    <a:pt x="33" y="70"/>
                    <a:pt x="32" y="70"/>
                    <a:pt x="31" y="70"/>
                  </a:cubicBezTo>
                  <a:cubicBezTo>
                    <a:pt x="26" y="71"/>
                    <a:pt x="21" y="69"/>
                    <a:pt x="19" y="67"/>
                  </a:cubicBezTo>
                  <a:cubicBezTo>
                    <a:pt x="18" y="66"/>
                    <a:pt x="17" y="65"/>
                    <a:pt x="16" y="64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2"/>
                    <a:pt x="16" y="62"/>
                    <a:pt x="15" y="62"/>
                  </a:cubicBezTo>
                  <a:cubicBezTo>
                    <a:pt x="15" y="62"/>
                    <a:pt x="15" y="61"/>
                    <a:pt x="15" y="61"/>
                  </a:cubicBezTo>
                  <a:cubicBezTo>
                    <a:pt x="15" y="60"/>
                    <a:pt x="15" y="60"/>
                    <a:pt x="14" y="59"/>
                  </a:cubicBezTo>
                  <a:cubicBezTo>
                    <a:pt x="14" y="58"/>
                    <a:pt x="14" y="56"/>
                    <a:pt x="14" y="54"/>
                  </a:cubicBezTo>
                  <a:cubicBezTo>
                    <a:pt x="14" y="53"/>
                    <a:pt x="14" y="53"/>
                    <a:pt x="14" y="52"/>
                  </a:cubicBezTo>
                  <a:cubicBezTo>
                    <a:pt x="14" y="51"/>
                    <a:pt x="14" y="50"/>
                    <a:pt x="15" y="50"/>
                  </a:cubicBezTo>
                  <a:cubicBezTo>
                    <a:pt x="16" y="47"/>
                    <a:pt x="17" y="44"/>
                    <a:pt x="19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42" y="31"/>
                    <a:pt x="54" y="25"/>
                    <a:pt x="65" y="20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5"/>
                    <a:pt x="76" y="15"/>
                    <a:pt x="76" y="14"/>
                  </a:cubicBezTo>
                  <a:cubicBezTo>
                    <a:pt x="77" y="14"/>
                    <a:pt x="78" y="14"/>
                    <a:pt x="79" y="14"/>
                  </a:cubicBezTo>
                  <a:cubicBezTo>
                    <a:pt x="84" y="13"/>
                    <a:pt x="88" y="14"/>
                    <a:pt x="91" y="15"/>
                  </a:cubicBezTo>
                  <a:cubicBezTo>
                    <a:pt x="93" y="17"/>
                    <a:pt x="95" y="18"/>
                    <a:pt x="96" y="19"/>
                  </a:cubicBezTo>
                  <a:cubicBezTo>
                    <a:pt x="96" y="19"/>
                    <a:pt x="96" y="19"/>
                    <a:pt x="97" y="19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98" y="18"/>
                    <a:pt x="98" y="16"/>
                    <a:pt x="97" y="13"/>
                  </a:cubicBezTo>
                  <a:cubicBezTo>
                    <a:pt x="95" y="11"/>
                    <a:pt x="92" y="8"/>
                    <a:pt x="88" y="7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93" y="7"/>
                    <a:pt x="96" y="9"/>
                    <a:pt x="97" y="10"/>
                  </a:cubicBezTo>
                  <a:cubicBezTo>
                    <a:pt x="99" y="11"/>
                    <a:pt x="100" y="11"/>
                    <a:pt x="100" y="11"/>
                  </a:cubicBezTo>
                  <a:cubicBezTo>
                    <a:pt x="101" y="10"/>
                    <a:pt x="100" y="8"/>
                    <a:pt x="102" y="8"/>
                  </a:cubicBezTo>
                  <a:cubicBezTo>
                    <a:pt x="98" y="4"/>
                    <a:pt x="92" y="2"/>
                    <a:pt x="87" y="1"/>
                  </a:cubicBezTo>
                  <a:cubicBezTo>
                    <a:pt x="81" y="0"/>
                    <a:pt x="75" y="0"/>
                    <a:pt x="70" y="2"/>
                  </a:cubicBezTo>
                  <a:cubicBezTo>
                    <a:pt x="69" y="2"/>
                    <a:pt x="68" y="2"/>
                    <a:pt x="67" y="3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30"/>
                    <a:pt x="13" y="30"/>
                    <a:pt x="12" y="30"/>
                  </a:cubicBezTo>
                  <a:cubicBezTo>
                    <a:pt x="10" y="32"/>
                    <a:pt x="9" y="33"/>
                    <a:pt x="7" y="35"/>
                  </a:cubicBezTo>
                  <a:cubicBezTo>
                    <a:pt x="4" y="38"/>
                    <a:pt x="2" y="42"/>
                    <a:pt x="1" y="46"/>
                  </a:cubicBezTo>
                  <a:cubicBezTo>
                    <a:pt x="0" y="48"/>
                    <a:pt x="0" y="50"/>
                    <a:pt x="0" y="52"/>
                  </a:cubicBezTo>
                  <a:cubicBezTo>
                    <a:pt x="0" y="53"/>
                    <a:pt x="0" y="54"/>
                    <a:pt x="0" y="55"/>
                  </a:cubicBezTo>
                  <a:cubicBezTo>
                    <a:pt x="0" y="56"/>
                    <a:pt x="0" y="57"/>
                    <a:pt x="0" y="58"/>
                  </a:cubicBezTo>
                  <a:cubicBezTo>
                    <a:pt x="0" y="60"/>
                    <a:pt x="0" y="62"/>
                    <a:pt x="1" y="64"/>
                  </a:cubicBezTo>
                  <a:cubicBezTo>
                    <a:pt x="1" y="65"/>
                    <a:pt x="2" y="66"/>
                    <a:pt x="2" y="67"/>
                  </a:cubicBezTo>
                  <a:cubicBezTo>
                    <a:pt x="2" y="67"/>
                    <a:pt x="2" y="68"/>
                    <a:pt x="3" y="68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71"/>
                    <a:pt x="5" y="72"/>
                    <a:pt x="5" y="72"/>
                  </a:cubicBezTo>
                  <a:cubicBezTo>
                    <a:pt x="5" y="73"/>
                    <a:pt x="6" y="74"/>
                    <a:pt x="7" y="75"/>
                  </a:cubicBezTo>
                  <a:cubicBezTo>
                    <a:pt x="8" y="77"/>
                    <a:pt x="10" y="78"/>
                    <a:pt x="12" y="79"/>
                  </a:cubicBezTo>
                  <a:cubicBezTo>
                    <a:pt x="15" y="82"/>
                    <a:pt x="19" y="83"/>
                    <a:pt x="23" y="84"/>
                  </a:cubicBezTo>
                  <a:cubicBezTo>
                    <a:pt x="27" y="84"/>
                    <a:pt x="32" y="84"/>
                    <a:pt x="36" y="83"/>
                  </a:cubicBezTo>
                  <a:cubicBezTo>
                    <a:pt x="38" y="83"/>
                    <a:pt x="40" y="82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3" y="80"/>
                    <a:pt x="43" y="80"/>
                  </a:cubicBezTo>
                  <a:cubicBezTo>
                    <a:pt x="43" y="80"/>
                    <a:pt x="44" y="80"/>
                    <a:pt x="44" y="80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72" y="66"/>
                    <a:pt x="72" y="66"/>
                    <a:pt x="72" y="66"/>
                  </a:cubicBezTo>
                  <a:cubicBezTo>
                    <a:pt x="50" y="77"/>
                    <a:pt x="50" y="77"/>
                    <a:pt x="50" y="77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3" y="80"/>
                    <a:pt x="43" y="80"/>
                    <a:pt x="43" y="80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40" y="82"/>
                    <a:pt x="39" y="82"/>
                    <a:pt x="38" y="82"/>
                  </a:cubicBezTo>
                  <a:cubicBezTo>
                    <a:pt x="33" y="84"/>
                    <a:pt x="27" y="84"/>
                    <a:pt x="22" y="83"/>
                  </a:cubicBezTo>
                  <a:cubicBezTo>
                    <a:pt x="17" y="82"/>
                    <a:pt x="12" y="80"/>
                    <a:pt x="9" y="76"/>
                  </a:cubicBezTo>
                  <a:cubicBezTo>
                    <a:pt x="7" y="74"/>
                    <a:pt x="5" y="72"/>
                    <a:pt x="4" y="69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4" y="70"/>
                    <a:pt x="4" y="69"/>
                    <a:pt x="4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8"/>
                    <a:pt x="3" y="68"/>
                  </a:cubicBezTo>
                  <a:cubicBezTo>
                    <a:pt x="3" y="67"/>
                    <a:pt x="2" y="67"/>
                    <a:pt x="2" y="66"/>
                  </a:cubicBezTo>
                  <a:cubicBezTo>
                    <a:pt x="2" y="65"/>
                    <a:pt x="1" y="64"/>
                    <a:pt x="1" y="62"/>
                  </a:cubicBezTo>
                  <a:cubicBezTo>
                    <a:pt x="0" y="60"/>
                    <a:pt x="0" y="57"/>
                    <a:pt x="0" y="55"/>
                  </a:cubicBezTo>
                  <a:cubicBezTo>
                    <a:pt x="0" y="52"/>
                    <a:pt x="0" y="50"/>
                    <a:pt x="1" y="47"/>
                  </a:cubicBezTo>
                  <a:cubicBezTo>
                    <a:pt x="2" y="42"/>
                    <a:pt x="5" y="37"/>
                    <a:pt x="9" y="33"/>
                  </a:cubicBezTo>
                  <a:cubicBezTo>
                    <a:pt x="9" y="34"/>
                    <a:pt x="9" y="34"/>
                    <a:pt x="10" y="34"/>
                  </a:cubicBezTo>
                  <a:cubicBezTo>
                    <a:pt x="6" y="37"/>
                    <a:pt x="3" y="42"/>
                    <a:pt x="2" y="47"/>
                  </a:cubicBezTo>
                  <a:cubicBezTo>
                    <a:pt x="1" y="50"/>
                    <a:pt x="1" y="52"/>
                    <a:pt x="1" y="55"/>
                  </a:cubicBezTo>
                  <a:cubicBezTo>
                    <a:pt x="1" y="57"/>
                    <a:pt x="1" y="60"/>
                    <a:pt x="2" y="62"/>
                  </a:cubicBezTo>
                  <a:cubicBezTo>
                    <a:pt x="2" y="64"/>
                    <a:pt x="3" y="65"/>
                    <a:pt x="3" y="66"/>
                  </a:cubicBezTo>
                  <a:cubicBezTo>
                    <a:pt x="3" y="67"/>
                    <a:pt x="4" y="67"/>
                    <a:pt x="4" y="68"/>
                  </a:cubicBezTo>
                  <a:cubicBezTo>
                    <a:pt x="4" y="68"/>
                    <a:pt x="4" y="68"/>
                    <a:pt x="4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6" y="72"/>
                    <a:pt x="8" y="74"/>
                    <a:pt x="10" y="76"/>
                  </a:cubicBezTo>
                  <a:cubicBezTo>
                    <a:pt x="13" y="79"/>
                    <a:pt x="18" y="81"/>
                    <a:pt x="23" y="82"/>
                  </a:cubicBezTo>
                  <a:cubicBezTo>
                    <a:pt x="28" y="83"/>
                    <a:pt x="33" y="83"/>
                    <a:pt x="38" y="81"/>
                  </a:cubicBezTo>
                  <a:cubicBezTo>
                    <a:pt x="40" y="81"/>
                    <a:pt x="41" y="81"/>
                    <a:pt x="42" y="80"/>
                  </a:cubicBezTo>
                  <a:cubicBezTo>
                    <a:pt x="43" y="79"/>
                    <a:pt x="44" y="79"/>
                    <a:pt x="45" y="79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58" y="72"/>
                    <a:pt x="65" y="68"/>
                    <a:pt x="73" y="64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5" y="55"/>
                    <a:pt x="96" y="55"/>
                    <a:pt x="98" y="53"/>
                  </a:cubicBezTo>
                  <a:cubicBezTo>
                    <a:pt x="102" y="51"/>
                    <a:pt x="105" y="48"/>
                    <a:pt x="107" y="44"/>
                  </a:cubicBezTo>
                  <a:cubicBezTo>
                    <a:pt x="109" y="41"/>
                    <a:pt x="110" y="38"/>
                    <a:pt x="110" y="35"/>
                  </a:cubicBezTo>
                  <a:cubicBezTo>
                    <a:pt x="111" y="33"/>
                    <a:pt x="110" y="30"/>
                    <a:pt x="110" y="28"/>
                  </a:cubicBezTo>
                  <a:cubicBezTo>
                    <a:pt x="110" y="33"/>
                    <a:pt x="109" y="39"/>
                    <a:pt x="105" y="4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38" name="Freeform 23">
              <a:extLst>
                <a:ext uri="{FF2B5EF4-FFF2-40B4-BE49-F238E27FC236}">
                  <a16:creationId xmlns:a16="http://schemas.microsoft.com/office/drawing/2014/main" id="{67F0BBCD-C603-88D6-4A68-8C4781CAD68B}"/>
                </a:ext>
              </a:extLst>
            </p:cNvPr>
            <p:cNvSpPr/>
            <p:nvPr/>
          </p:nvSpPr>
          <p:spPr bwMode="auto">
            <a:xfrm>
              <a:off x="7693026" y="2405063"/>
              <a:ext cx="476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5B9BD5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39" name="Freeform 24">
              <a:extLst>
                <a:ext uri="{FF2B5EF4-FFF2-40B4-BE49-F238E27FC236}">
                  <a16:creationId xmlns:a16="http://schemas.microsoft.com/office/drawing/2014/main" id="{8B3FF9EB-3794-6B8F-77A3-36655FC79D03}"/>
                </a:ext>
              </a:extLst>
            </p:cNvPr>
            <p:cNvSpPr/>
            <p:nvPr/>
          </p:nvSpPr>
          <p:spPr bwMode="auto">
            <a:xfrm>
              <a:off x="7697788" y="2397126"/>
              <a:ext cx="11113" cy="7938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0 h 2"/>
                <a:gd name="T4" fmla="*/ 0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1" y="2"/>
                    <a:pt x="2" y="1"/>
                    <a:pt x="3" y="0"/>
                  </a:cubicBezTo>
                  <a:cubicBezTo>
                    <a:pt x="2" y="1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5B9BD5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0" name="Freeform 25">
              <a:extLst>
                <a:ext uri="{FF2B5EF4-FFF2-40B4-BE49-F238E27FC236}">
                  <a16:creationId xmlns:a16="http://schemas.microsoft.com/office/drawing/2014/main" id="{CA8240EC-68E0-654B-91AA-CB825F917191}"/>
                </a:ext>
              </a:extLst>
            </p:cNvPr>
            <p:cNvSpPr/>
            <p:nvPr/>
          </p:nvSpPr>
          <p:spPr bwMode="auto">
            <a:xfrm>
              <a:off x="7316788" y="2201863"/>
              <a:ext cx="444500" cy="258763"/>
            </a:xfrm>
            <a:custGeom>
              <a:avLst/>
              <a:gdLst>
                <a:gd name="T0" fmla="*/ 95 w 118"/>
                <a:gd name="T1" fmla="*/ 0 h 69"/>
                <a:gd name="T2" fmla="*/ 111 w 118"/>
                <a:gd name="T3" fmla="*/ 43 h 69"/>
                <a:gd name="T4" fmla="*/ 95 w 118"/>
                <a:gd name="T5" fmla="*/ 53 h 69"/>
                <a:gd name="T6" fmla="*/ 83 w 118"/>
                <a:gd name="T7" fmla="*/ 56 h 69"/>
                <a:gd name="T8" fmla="*/ 90 w 118"/>
                <a:gd name="T9" fmla="*/ 54 h 69"/>
                <a:gd name="T10" fmla="*/ 96 w 118"/>
                <a:gd name="T11" fmla="*/ 53 h 69"/>
                <a:gd name="T12" fmla="*/ 113 w 118"/>
                <a:gd name="T13" fmla="*/ 39 h 69"/>
                <a:gd name="T14" fmla="*/ 95 w 118"/>
                <a:gd name="T15" fmla="*/ 1 h 69"/>
                <a:gd name="T16" fmla="*/ 82 w 118"/>
                <a:gd name="T17" fmla="*/ 4 h 69"/>
                <a:gd name="T18" fmla="*/ 93 w 118"/>
                <a:gd name="T19" fmla="*/ 7 h 69"/>
                <a:gd name="T20" fmla="*/ 106 w 118"/>
                <a:gd name="T21" fmla="*/ 23 h 69"/>
                <a:gd name="T22" fmla="*/ 98 w 118"/>
                <a:gd name="T23" fmla="*/ 44 h 69"/>
                <a:gd name="T24" fmla="*/ 79 w 118"/>
                <a:gd name="T25" fmla="*/ 48 h 69"/>
                <a:gd name="T26" fmla="*/ 92 w 118"/>
                <a:gd name="T27" fmla="*/ 45 h 69"/>
                <a:gd name="T28" fmla="*/ 102 w 118"/>
                <a:gd name="T29" fmla="*/ 41 h 69"/>
                <a:gd name="T30" fmla="*/ 94 w 118"/>
                <a:gd name="T31" fmla="*/ 10 h 69"/>
                <a:gd name="T32" fmla="*/ 102 w 118"/>
                <a:gd name="T33" fmla="*/ 19 h 69"/>
                <a:gd name="T34" fmla="*/ 97 w 118"/>
                <a:gd name="T35" fmla="*/ 42 h 69"/>
                <a:gd name="T36" fmla="*/ 79 w 118"/>
                <a:gd name="T37" fmla="*/ 46 h 69"/>
                <a:gd name="T38" fmla="*/ 30 w 118"/>
                <a:gd name="T39" fmla="*/ 55 h 69"/>
                <a:gd name="T40" fmla="*/ 28 w 118"/>
                <a:gd name="T41" fmla="*/ 55 h 69"/>
                <a:gd name="T42" fmla="*/ 25 w 118"/>
                <a:gd name="T43" fmla="*/ 54 h 69"/>
                <a:gd name="T44" fmla="*/ 16 w 118"/>
                <a:gd name="T45" fmla="*/ 36 h 69"/>
                <a:gd name="T46" fmla="*/ 25 w 118"/>
                <a:gd name="T47" fmla="*/ 25 h 69"/>
                <a:gd name="T48" fmla="*/ 31 w 118"/>
                <a:gd name="T49" fmla="*/ 24 h 69"/>
                <a:gd name="T50" fmla="*/ 66 w 118"/>
                <a:gd name="T51" fmla="*/ 9 h 69"/>
                <a:gd name="T52" fmla="*/ 49 w 118"/>
                <a:gd name="T53" fmla="*/ 6 h 69"/>
                <a:gd name="T54" fmla="*/ 25 w 118"/>
                <a:gd name="T55" fmla="*/ 11 h 69"/>
                <a:gd name="T56" fmla="*/ 9 w 118"/>
                <a:gd name="T57" fmla="*/ 19 h 69"/>
                <a:gd name="T58" fmla="*/ 2 w 118"/>
                <a:gd name="T59" fmla="*/ 31 h 69"/>
                <a:gd name="T60" fmla="*/ 25 w 118"/>
                <a:gd name="T61" fmla="*/ 69 h 69"/>
                <a:gd name="T62" fmla="*/ 27 w 118"/>
                <a:gd name="T63" fmla="*/ 69 h 69"/>
                <a:gd name="T64" fmla="*/ 37 w 118"/>
                <a:gd name="T65" fmla="*/ 69 h 69"/>
                <a:gd name="T66" fmla="*/ 84 w 118"/>
                <a:gd name="T67" fmla="*/ 58 h 69"/>
                <a:gd name="T68" fmla="*/ 99 w 118"/>
                <a:gd name="T69" fmla="*/ 55 h 69"/>
                <a:gd name="T70" fmla="*/ 94 w 118"/>
                <a:gd name="T71" fmla="*/ 56 h 69"/>
                <a:gd name="T72" fmla="*/ 55 w 118"/>
                <a:gd name="T73" fmla="*/ 64 h 69"/>
                <a:gd name="T74" fmla="*/ 29 w 118"/>
                <a:gd name="T75" fmla="*/ 69 h 69"/>
                <a:gd name="T76" fmla="*/ 27 w 118"/>
                <a:gd name="T77" fmla="*/ 69 h 69"/>
                <a:gd name="T78" fmla="*/ 14 w 118"/>
                <a:gd name="T79" fmla="*/ 65 h 69"/>
                <a:gd name="T80" fmla="*/ 15 w 118"/>
                <a:gd name="T81" fmla="*/ 64 h 69"/>
                <a:gd name="T82" fmla="*/ 27 w 118"/>
                <a:gd name="T83" fmla="*/ 67 h 69"/>
                <a:gd name="T84" fmla="*/ 29 w 118"/>
                <a:gd name="T85" fmla="*/ 68 h 69"/>
                <a:gd name="T86" fmla="*/ 55 w 118"/>
                <a:gd name="T87" fmla="*/ 63 h 69"/>
                <a:gd name="T88" fmla="*/ 95 w 118"/>
                <a:gd name="T89" fmla="*/ 55 h 69"/>
                <a:gd name="T90" fmla="*/ 105 w 118"/>
                <a:gd name="T91" fmla="*/ 50 h 69"/>
                <a:gd name="T92" fmla="*/ 118 w 118"/>
                <a:gd name="T93" fmla="*/ 3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8" h="69">
                  <a:moveTo>
                    <a:pt x="110" y="9"/>
                  </a:moveTo>
                  <a:cubicBezTo>
                    <a:pt x="108" y="6"/>
                    <a:pt x="106" y="4"/>
                    <a:pt x="103" y="3"/>
                  </a:cubicBezTo>
                  <a:cubicBezTo>
                    <a:pt x="101" y="1"/>
                    <a:pt x="98" y="0"/>
                    <a:pt x="95" y="0"/>
                  </a:cubicBezTo>
                  <a:cubicBezTo>
                    <a:pt x="101" y="2"/>
                    <a:pt x="106" y="6"/>
                    <a:pt x="109" y="10"/>
                  </a:cubicBezTo>
                  <a:cubicBezTo>
                    <a:pt x="113" y="15"/>
                    <a:pt x="115" y="20"/>
                    <a:pt x="115" y="26"/>
                  </a:cubicBezTo>
                  <a:cubicBezTo>
                    <a:pt x="116" y="32"/>
                    <a:pt x="115" y="38"/>
                    <a:pt x="111" y="43"/>
                  </a:cubicBezTo>
                  <a:cubicBezTo>
                    <a:pt x="110" y="45"/>
                    <a:pt x="108" y="47"/>
                    <a:pt x="105" y="49"/>
                  </a:cubicBezTo>
                  <a:cubicBezTo>
                    <a:pt x="103" y="51"/>
                    <a:pt x="100" y="52"/>
                    <a:pt x="97" y="53"/>
                  </a:cubicBezTo>
                  <a:cubicBezTo>
                    <a:pt x="97" y="53"/>
                    <a:pt x="96" y="53"/>
                    <a:pt x="95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56" y="61"/>
                    <a:pt x="74" y="57"/>
                    <a:pt x="90" y="54"/>
                  </a:cubicBezTo>
                  <a:cubicBezTo>
                    <a:pt x="94" y="53"/>
                    <a:pt x="94" y="53"/>
                    <a:pt x="94" y="53"/>
                  </a:cubicBezTo>
                  <a:cubicBezTo>
                    <a:pt x="95" y="53"/>
                    <a:pt x="95" y="53"/>
                    <a:pt x="95" y="53"/>
                  </a:cubicBezTo>
                  <a:cubicBezTo>
                    <a:pt x="95" y="53"/>
                    <a:pt x="96" y="53"/>
                    <a:pt x="96" y="53"/>
                  </a:cubicBezTo>
                  <a:cubicBezTo>
                    <a:pt x="97" y="53"/>
                    <a:pt x="98" y="52"/>
                    <a:pt x="98" y="52"/>
                  </a:cubicBezTo>
                  <a:cubicBezTo>
                    <a:pt x="102" y="51"/>
                    <a:pt x="105" y="50"/>
                    <a:pt x="107" y="47"/>
                  </a:cubicBezTo>
                  <a:cubicBezTo>
                    <a:pt x="110" y="45"/>
                    <a:pt x="112" y="42"/>
                    <a:pt x="113" y="39"/>
                  </a:cubicBezTo>
                  <a:cubicBezTo>
                    <a:pt x="114" y="36"/>
                    <a:pt x="115" y="33"/>
                    <a:pt x="115" y="30"/>
                  </a:cubicBezTo>
                  <a:cubicBezTo>
                    <a:pt x="115" y="24"/>
                    <a:pt x="113" y="17"/>
                    <a:pt x="110" y="12"/>
                  </a:cubicBezTo>
                  <a:cubicBezTo>
                    <a:pt x="106" y="7"/>
                    <a:pt x="101" y="3"/>
                    <a:pt x="95" y="1"/>
                  </a:cubicBezTo>
                  <a:cubicBezTo>
                    <a:pt x="94" y="1"/>
                    <a:pt x="92" y="0"/>
                    <a:pt x="91" y="0"/>
                  </a:cubicBezTo>
                  <a:cubicBezTo>
                    <a:pt x="89" y="0"/>
                    <a:pt x="88" y="0"/>
                    <a:pt x="86" y="1"/>
                  </a:cubicBezTo>
                  <a:cubicBezTo>
                    <a:pt x="84" y="2"/>
                    <a:pt x="82" y="3"/>
                    <a:pt x="82" y="4"/>
                  </a:cubicBezTo>
                  <a:cubicBezTo>
                    <a:pt x="82" y="5"/>
                    <a:pt x="83" y="5"/>
                    <a:pt x="84" y="5"/>
                  </a:cubicBezTo>
                  <a:cubicBezTo>
                    <a:pt x="85" y="5"/>
                    <a:pt x="87" y="6"/>
                    <a:pt x="89" y="6"/>
                  </a:cubicBezTo>
                  <a:cubicBezTo>
                    <a:pt x="90" y="6"/>
                    <a:pt x="91" y="6"/>
                    <a:pt x="93" y="7"/>
                  </a:cubicBezTo>
                  <a:cubicBezTo>
                    <a:pt x="94" y="7"/>
                    <a:pt x="95" y="7"/>
                    <a:pt x="95" y="7"/>
                  </a:cubicBezTo>
                  <a:cubicBezTo>
                    <a:pt x="96" y="8"/>
                    <a:pt x="95" y="9"/>
                    <a:pt x="94" y="9"/>
                  </a:cubicBezTo>
                  <a:cubicBezTo>
                    <a:pt x="100" y="12"/>
                    <a:pt x="105" y="17"/>
                    <a:pt x="106" y="23"/>
                  </a:cubicBezTo>
                  <a:cubicBezTo>
                    <a:pt x="107" y="27"/>
                    <a:pt x="107" y="30"/>
                    <a:pt x="107" y="33"/>
                  </a:cubicBezTo>
                  <a:cubicBezTo>
                    <a:pt x="106" y="36"/>
                    <a:pt x="105" y="39"/>
                    <a:pt x="102" y="41"/>
                  </a:cubicBezTo>
                  <a:cubicBezTo>
                    <a:pt x="101" y="42"/>
                    <a:pt x="100" y="43"/>
                    <a:pt x="98" y="44"/>
                  </a:cubicBezTo>
                  <a:cubicBezTo>
                    <a:pt x="97" y="44"/>
                    <a:pt x="96" y="45"/>
                    <a:pt x="95" y="45"/>
                  </a:cubicBezTo>
                  <a:cubicBezTo>
                    <a:pt x="94" y="45"/>
                    <a:pt x="93" y="45"/>
                    <a:pt x="92" y="46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0" y="50"/>
                    <a:pt x="61" y="52"/>
                    <a:pt x="52" y="53"/>
                  </a:cubicBezTo>
                  <a:cubicBezTo>
                    <a:pt x="61" y="52"/>
                    <a:pt x="70" y="50"/>
                    <a:pt x="79" y="48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3" y="45"/>
                    <a:pt x="94" y="45"/>
                    <a:pt x="95" y="45"/>
                  </a:cubicBezTo>
                  <a:cubicBezTo>
                    <a:pt x="96" y="45"/>
                    <a:pt x="97" y="44"/>
                    <a:pt x="98" y="44"/>
                  </a:cubicBezTo>
                  <a:cubicBezTo>
                    <a:pt x="100" y="43"/>
                    <a:pt x="101" y="42"/>
                    <a:pt x="102" y="41"/>
                  </a:cubicBezTo>
                  <a:cubicBezTo>
                    <a:pt x="105" y="39"/>
                    <a:pt x="106" y="36"/>
                    <a:pt x="106" y="33"/>
                  </a:cubicBezTo>
                  <a:cubicBezTo>
                    <a:pt x="107" y="30"/>
                    <a:pt x="107" y="27"/>
                    <a:pt x="106" y="23"/>
                  </a:cubicBezTo>
                  <a:cubicBezTo>
                    <a:pt x="104" y="17"/>
                    <a:pt x="100" y="12"/>
                    <a:pt x="94" y="10"/>
                  </a:cubicBezTo>
                  <a:cubicBezTo>
                    <a:pt x="93" y="10"/>
                    <a:pt x="93" y="11"/>
                    <a:pt x="95" y="12"/>
                  </a:cubicBezTo>
                  <a:cubicBezTo>
                    <a:pt x="96" y="13"/>
                    <a:pt x="97" y="14"/>
                    <a:pt x="98" y="15"/>
                  </a:cubicBezTo>
                  <a:cubicBezTo>
                    <a:pt x="99" y="16"/>
                    <a:pt x="101" y="17"/>
                    <a:pt x="102" y="19"/>
                  </a:cubicBezTo>
                  <a:cubicBezTo>
                    <a:pt x="103" y="21"/>
                    <a:pt x="104" y="24"/>
                    <a:pt x="105" y="26"/>
                  </a:cubicBezTo>
                  <a:cubicBezTo>
                    <a:pt x="105" y="28"/>
                    <a:pt x="105" y="30"/>
                    <a:pt x="105" y="32"/>
                  </a:cubicBezTo>
                  <a:cubicBezTo>
                    <a:pt x="104" y="36"/>
                    <a:pt x="101" y="40"/>
                    <a:pt x="97" y="42"/>
                  </a:cubicBezTo>
                  <a:cubicBezTo>
                    <a:pt x="96" y="42"/>
                    <a:pt x="94" y="43"/>
                    <a:pt x="93" y="43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79" y="46"/>
                    <a:pt x="79" y="46"/>
                    <a:pt x="79" y="46"/>
                  </a:cubicBezTo>
                  <a:cubicBezTo>
                    <a:pt x="66" y="48"/>
                    <a:pt x="53" y="51"/>
                    <a:pt x="41" y="53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3" y="55"/>
                    <a:pt x="31" y="55"/>
                    <a:pt x="30" y="55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7" y="55"/>
                    <a:pt x="27" y="55"/>
                    <a:pt x="27" y="55"/>
                  </a:cubicBezTo>
                  <a:cubicBezTo>
                    <a:pt x="27" y="55"/>
                    <a:pt x="27" y="55"/>
                    <a:pt x="27" y="55"/>
                  </a:cubicBezTo>
                  <a:cubicBezTo>
                    <a:pt x="26" y="54"/>
                    <a:pt x="25" y="54"/>
                    <a:pt x="25" y="54"/>
                  </a:cubicBezTo>
                  <a:cubicBezTo>
                    <a:pt x="23" y="54"/>
                    <a:pt x="22" y="53"/>
                    <a:pt x="21" y="52"/>
                  </a:cubicBezTo>
                  <a:cubicBezTo>
                    <a:pt x="19" y="51"/>
                    <a:pt x="17" y="48"/>
                    <a:pt x="16" y="45"/>
                  </a:cubicBezTo>
                  <a:cubicBezTo>
                    <a:pt x="15" y="42"/>
                    <a:pt x="15" y="39"/>
                    <a:pt x="16" y="36"/>
                  </a:cubicBezTo>
                  <a:cubicBezTo>
                    <a:pt x="16" y="33"/>
                    <a:pt x="17" y="32"/>
                    <a:pt x="18" y="30"/>
                  </a:cubicBezTo>
                  <a:cubicBezTo>
                    <a:pt x="20" y="28"/>
                    <a:pt x="21" y="27"/>
                    <a:pt x="23" y="26"/>
                  </a:cubicBezTo>
                  <a:cubicBezTo>
                    <a:pt x="24" y="26"/>
                    <a:pt x="24" y="26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52" y="20"/>
                    <a:pt x="64" y="17"/>
                    <a:pt x="74" y="15"/>
                  </a:cubicBezTo>
                  <a:cubicBezTo>
                    <a:pt x="91" y="10"/>
                    <a:pt x="84" y="7"/>
                    <a:pt x="66" y="9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83" y="5"/>
                    <a:pt x="74" y="3"/>
                    <a:pt x="76" y="1"/>
                  </a:cubicBezTo>
                  <a:cubicBezTo>
                    <a:pt x="67" y="3"/>
                    <a:pt x="58" y="5"/>
                    <a:pt x="49" y="6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6" y="14"/>
                    <a:pt x="12" y="16"/>
                    <a:pt x="9" y="19"/>
                  </a:cubicBezTo>
                  <a:cubicBezTo>
                    <a:pt x="8" y="20"/>
                    <a:pt x="7" y="21"/>
                    <a:pt x="7" y="22"/>
                  </a:cubicBezTo>
                  <a:cubicBezTo>
                    <a:pt x="6" y="23"/>
                    <a:pt x="6" y="23"/>
                    <a:pt x="5" y="25"/>
                  </a:cubicBezTo>
                  <a:cubicBezTo>
                    <a:pt x="4" y="26"/>
                    <a:pt x="3" y="29"/>
                    <a:pt x="2" y="31"/>
                  </a:cubicBezTo>
                  <a:cubicBezTo>
                    <a:pt x="0" y="38"/>
                    <a:pt x="1" y="47"/>
                    <a:pt x="4" y="54"/>
                  </a:cubicBezTo>
                  <a:cubicBezTo>
                    <a:pt x="6" y="58"/>
                    <a:pt x="9" y="62"/>
                    <a:pt x="13" y="64"/>
                  </a:cubicBezTo>
                  <a:cubicBezTo>
                    <a:pt x="16" y="67"/>
                    <a:pt x="21" y="68"/>
                    <a:pt x="25" y="69"/>
                  </a:cubicBezTo>
                  <a:cubicBezTo>
                    <a:pt x="25" y="69"/>
                    <a:pt x="26" y="69"/>
                    <a:pt x="26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9"/>
                    <a:pt x="29" y="69"/>
                    <a:pt x="30" y="69"/>
                  </a:cubicBezTo>
                  <a:cubicBezTo>
                    <a:pt x="32" y="69"/>
                    <a:pt x="35" y="69"/>
                    <a:pt x="37" y="69"/>
                  </a:cubicBezTo>
                  <a:cubicBezTo>
                    <a:pt x="46" y="67"/>
                    <a:pt x="46" y="67"/>
                    <a:pt x="46" y="67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84" y="58"/>
                    <a:pt x="84" y="58"/>
                    <a:pt x="84" y="58"/>
                  </a:cubicBezTo>
                  <a:cubicBezTo>
                    <a:pt x="93" y="56"/>
                    <a:pt x="93" y="56"/>
                    <a:pt x="93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7" y="56"/>
                    <a:pt x="98" y="55"/>
                    <a:pt x="99" y="55"/>
                  </a:cubicBezTo>
                  <a:cubicBezTo>
                    <a:pt x="99" y="55"/>
                    <a:pt x="100" y="55"/>
                    <a:pt x="100" y="54"/>
                  </a:cubicBezTo>
                  <a:cubicBezTo>
                    <a:pt x="99" y="55"/>
                    <a:pt x="98" y="55"/>
                    <a:pt x="97" y="55"/>
                  </a:cubicBezTo>
                  <a:cubicBezTo>
                    <a:pt x="95" y="56"/>
                    <a:pt x="95" y="56"/>
                    <a:pt x="94" y="56"/>
                  </a:cubicBezTo>
                  <a:cubicBezTo>
                    <a:pt x="91" y="57"/>
                    <a:pt x="91" y="57"/>
                    <a:pt x="91" y="57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55" y="64"/>
                    <a:pt x="55" y="64"/>
                    <a:pt x="55" y="64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37" y="68"/>
                    <a:pt x="37" y="68"/>
                    <a:pt x="37" y="68"/>
                  </a:cubicBezTo>
                  <a:cubicBezTo>
                    <a:pt x="34" y="69"/>
                    <a:pt x="32" y="69"/>
                    <a:pt x="29" y="69"/>
                  </a:cubicBezTo>
                  <a:cubicBezTo>
                    <a:pt x="28" y="69"/>
                    <a:pt x="28" y="69"/>
                    <a:pt x="27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6" y="69"/>
                    <a:pt x="26" y="68"/>
                    <a:pt x="26" y="68"/>
                  </a:cubicBezTo>
                  <a:cubicBezTo>
                    <a:pt x="24" y="68"/>
                    <a:pt x="23" y="68"/>
                    <a:pt x="22" y="68"/>
                  </a:cubicBezTo>
                  <a:cubicBezTo>
                    <a:pt x="19" y="67"/>
                    <a:pt x="17" y="66"/>
                    <a:pt x="14" y="65"/>
                  </a:cubicBezTo>
                  <a:cubicBezTo>
                    <a:pt x="9" y="62"/>
                    <a:pt x="6" y="57"/>
                    <a:pt x="4" y="52"/>
                  </a:cubicBezTo>
                  <a:cubicBezTo>
                    <a:pt x="4" y="52"/>
                    <a:pt x="5" y="53"/>
                    <a:pt x="4" y="52"/>
                  </a:cubicBezTo>
                  <a:cubicBezTo>
                    <a:pt x="6" y="57"/>
                    <a:pt x="10" y="61"/>
                    <a:pt x="15" y="64"/>
                  </a:cubicBezTo>
                  <a:cubicBezTo>
                    <a:pt x="17" y="65"/>
                    <a:pt x="19" y="66"/>
                    <a:pt x="22" y="67"/>
                  </a:cubicBezTo>
                  <a:cubicBezTo>
                    <a:pt x="23" y="67"/>
                    <a:pt x="25" y="67"/>
                    <a:pt x="26" y="67"/>
                  </a:cubicBezTo>
                  <a:cubicBezTo>
                    <a:pt x="26" y="67"/>
                    <a:pt x="27" y="67"/>
                    <a:pt x="27" y="67"/>
                  </a:cubicBezTo>
                  <a:cubicBezTo>
                    <a:pt x="27" y="68"/>
                    <a:pt x="27" y="67"/>
                    <a:pt x="27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8" y="68"/>
                    <a:pt x="29" y="68"/>
                    <a:pt x="29" y="68"/>
                  </a:cubicBezTo>
                  <a:cubicBezTo>
                    <a:pt x="32" y="68"/>
                    <a:pt x="34" y="68"/>
                    <a:pt x="37" y="67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3" y="62"/>
                    <a:pt x="71" y="60"/>
                    <a:pt x="79" y="58"/>
                  </a:cubicBezTo>
                  <a:cubicBezTo>
                    <a:pt x="83" y="58"/>
                    <a:pt x="87" y="57"/>
                    <a:pt x="91" y="56"/>
                  </a:cubicBezTo>
                  <a:cubicBezTo>
                    <a:pt x="95" y="55"/>
                    <a:pt x="95" y="55"/>
                    <a:pt x="95" y="55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7" y="54"/>
                    <a:pt x="97" y="54"/>
                    <a:pt x="98" y="54"/>
                  </a:cubicBezTo>
                  <a:cubicBezTo>
                    <a:pt x="101" y="53"/>
                    <a:pt x="103" y="52"/>
                    <a:pt x="105" y="50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9" y="49"/>
                    <a:pt x="112" y="46"/>
                    <a:pt x="114" y="42"/>
                  </a:cubicBezTo>
                  <a:cubicBezTo>
                    <a:pt x="116" y="39"/>
                    <a:pt x="117" y="35"/>
                    <a:pt x="118" y="31"/>
                  </a:cubicBezTo>
                  <a:cubicBezTo>
                    <a:pt x="118" y="23"/>
                    <a:pt x="115" y="15"/>
                    <a:pt x="110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1" name="Freeform 26">
              <a:extLst>
                <a:ext uri="{FF2B5EF4-FFF2-40B4-BE49-F238E27FC236}">
                  <a16:creationId xmlns:a16="http://schemas.microsoft.com/office/drawing/2014/main" id="{21B2C29C-7E39-7D70-95AB-016E5D4C7A47}"/>
                </a:ext>
              </a:extLst>
            </p:cNvPr>
            <p:cNvSpPr/>
            <p:nvPr/>
          </p:nvSpPr>
          <p:spPr bwMode="auto">
            <a:xfrm>
              <a:off x="4427538" y="2193926"/>
              <a:ext cx="431800" cy="266700"/>
            </a:xfrm>
            <a:custGeom>
              <a:avLst/>
              <a:gdLst>
                <a:gd name="T0" fmla="*/ 26 w 115"/>
                <a:gd name="T1" fmla="*/ 58 h 71"/>
                <a:gd name="T2" fmla="*/ 20 w 115"/>
                <a:gd name="T3" fmla="*/ 56 h 71"/>
                <a:gd name="T4" fmla="*/ 1 w 115"/>
                <a:gd name="T5" fmla="*/ 25 h 71"/>
                <a:gd name="T6" fmla="*/ 13 w 115"/>
                <a:gd name="T7" fmla="*/ 5 h 71"/>
                <a:gd name="T8" fmla="*/ 13 w 115"/>
                <a:gd name="T9" fmla="*/ 6 h 71"/>
                <a:gd name="T10" fmla="*/ 2 w 115"/>
                <a:gd name="T11" fmla="*/ 26 h 71"/>
                <a:gd name="T12" fmla="*/ 21 w 115"/>
                <a:gd name="T13" fmla="*/ 56 h 71"/>
                <a:gd name="T14" fmla="*/ 24 w 115"/>
                <a:gd name="T15" fmla="*/ 57 h 71"/>
                <a:gd name="T16" fmla="*/ 58 w 115"/>
                <a:gd name="T17" fmla="*/ 64 h 71"/>
                <a:gd name="T18" fmla="*/ 80 w 115"/>
                <a:gd name="T19" fmla="*/ 70 h 71"/>
                <a:gd name="T20" fmla="*/ 97 w 115"/>
                <a:gd name="T21" fmla="*/ 70 h 71"/>
                <a:gd name="T22" fmla="*/ 96 w 115"/>
                <a:gd name="T23" fmla="*/ 68 h 71"/>
                <a:gd name="T24" fmla="*/ 81 w 115"/>
                <a:gd name="T25" fmla="*/ 68 h 71"/>
                <a:gd name="T26" fmla="*/ 23 w 115"/>
                <a:gd name="T27" fmla="*/ 55 h 71"/>
                <a:gd name="T28" fmla="*/ 19 w 115"/>
                <a:gd name="T29" fmla="*/ 54 h 71"/>
                <a:gd name="T30" fmla="*/ 4 w 115"/>
                <a:gd name="T31" fmla="*/ 31 h 71"/>
                <a:gd name="T32" fmla="*/ 21 w 115"/>
                <a:gd name="T33" fmla="*/ 54 h 71"/>
                <a:gd name="T34" fmla="*/ 32 w 115"/>
                <a:gd name="T35" fmla="*/ 57 h 71"/>
                <a:gd name="T36" fmla="*/ 80 w 115"/>
                <a:gd name="T37" fmla="*/ 68 h 71"/>
                <a:gd name="T38" fmla="*/ 109 w 115"/>
                <a:gd name="T39" fmla="*/ 57 h 71"/>
                <a:gd name="T40" fmla="*/ 111 w 115"/>
                <a:gd name="T41" fmla="*/ 44 h 71"/>
                <a:gd name="T42" fmla="*/ 105 w 115"/>
                <a:gd name="T43" fmla="*/ 53 h 71"/>
                <a:gd name="T44" fmla="*/ 94 w 115"/>
                <a:gd name="T45" fmla="*/ 60 h 71"/>
                <a:gd name="T46" fmla="*/ 80 w 115"/>
                <a:gd name="T47" fmla="*/ 59 h 71"/>
                <a:gd name="T48" fmla="*/ 37 w 115"/>
                <a:gd name="T49" fmla="*/ 50 h 71"/>
                <a:gd name="T50" fmla="*/ 25 w 115"/>
                <a:gd name="T51" fmla="*/ 47 h 71"/>
                <a:gd name="T52" fmla="*/ 24 w 115"/>
                <a:gd name="T53" fmla="*/ 46 h 71"/>
                <a:gd name="T54" fmla="*/ 74 w 115"/>
                <a:gd name="T55" fmla="*/ 58 h 71"/>
                <a:gd name="T56" fmla="*/ 85 w 115"/>
                <a:gd name="T57" fmla="*/ 60 h 71"/>
                <a:gd name="T58" fmla="*/ 99 w 115"/>
                <a:gd name="T59" fmla="*/ 54 h 71"/>
                <a:gd name="T60" fmla="*/ 76 w 115"/>
                <a:gd name="T61" fmla="*/ 56 h 71"/>
                <a:gd name="T62" fmla="*/ 26 w 115"/>
                <a:gd name="T63" fmla="*/ 45 h 71"/>
                <a:gd name="T64" fmla="*/ 24 w 115"/>
                <a:gd name="T65" fmla="*/ 44 h 71"/>
                <a:gd name="T66" fmla="*/ 15 w 115"/>
                <a:gd name="T67" fmla="*/ 27 h 71"/>
                <a:gd name="T68" fmla="*/ 21 w 115"/>
                <a:gd name="T69" fmla="*/ 16 h 71"/>
                <a:gd name="T70" fmla="*/ 33 w 115"/>
                <a:gd name="T71" fmla="*/ 14 h 71"/>
                <a:gd name="T72" fmla="*/ 42 w 115"/>
                <a:gd name="T73" fmla="*/ 16 h 71"/>
                <a:gd name="T74" fmla="*/ 93 w 115"/>
                <a:gd name="T75" fmla="*/ 27 h 71"/>
                <a:gd name="T76" fmla="*/ 104 w 115"/>
                <a:gd name="T77" fmla="*/ 42 h 71"/>
                <a:gd name="T78" fmla="*/ 106 w 115"/>
                <a:gd name="T79" fmla="*/ 44 h 71"/>
                <a:gd name="T80" fmla="*/ 107 w 115"/>
                <a:gd name="T81" fmla="*/ 27 h 71"/>
                <a:gd name="T82" fmla="*/ 112 w 115"/>
                <a:gd name="T83" fmla="*/ 39 h 71"/>
                <a:gd name="T84" fmla="*/ 109 w 115"/>
                <a:gd name="T85" fmla="*/ 22 h 71"/>
                <a:gd name="T86" fmla="*/ 96 w 115"/>
                <a:gd name="T87" fmla="*/ 14 h 71"/>
                <a:gd name="T88" fmla="*/ 47 w 115"/>
                <a:gd name="T89" fmla="*/ 3 h 71"/>
                <a:gd name="T90" fmla="*/ 34 w 115"/>
                <a:gd name="T91" fmla="*/ 0 h 71"/>
                <a:gd name="T92" fmla="*/ 14 w 115"/>
                <a:gd name="T93" fmla="*/ 4 h 71"/>
                <a:gd name="T94" fmla="*/ 1 w 115"/>
                <a:gd name="T95" fmla="*/ 25 h 71"/>
                <a:gd name="T96" fmla="*/ 17 w 115"/>
                <a:gd name="T97" fmla="*/ 56 h 71"/>
                <a:gd name="T98" fmla="*/ 23 w 115"/>
                <a:gd name="T99" fmla="*/ 58 h 71"/>
                <a:gd name="T100" fmla="*/ 56 w 115"/>
                <a:gd name="T101" fmla="*/ 6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5" h="71">
                  <a:moveTo>
                    <a:pt x="56" y="65"/>
                  </a:moveTo>
                  <a:cubicBezTo>
                    <a:pt x="32" y="59"/>
                    <a:pt x="32" y="59"/>
                    <a:pt x="32" y="59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1" y="57"/>
                    <a:pt x="20" y="57"/>
                    <a:pt x="20" y="56"/>
                  </a:cubicBezTo>
                  <a:cubicBezTo>
                    <a:pt x="14" y="55"/>
                    <a:pt x="10" y="51"/>
                    <a:pt x="7" y="47"/>
                  </a:cubicBezTo>
                  <a:cubicBezTo>
                    <a:pt x="4" y="43"/>
                    <a:pt x="2" y="38"/>
                    <a:pt x="1" y="33"/>
                  </a:cubicBezTo>
                  <a:cubicBezTo>
                    <a:pt x="1" y="30"/>
                    <a:pt x="1" y="28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0"/>
                    <a:pt x="2" y="19"/>
                    <a:pt x="3" y="18"/>
                  </a:cubicBezTo>
                  <a:cubicBezTo>
                    <a:pt x="5" y="13"/>
                    <a:pt x="9" y="8"/>
                    <a:pt x="13" y="5"/>
                  </a:cubicBezTo>
                  <a:cubicBezTo>
                    <a:pt x="17" y="2"/>
                    <a:pt x="22" y="1"/>
                    <a:pt x="28" y="0"/>
                  </a:cubicBezTo>
                  <a:cubicBezTo>
                    <a:pt x="27" y="0"/>
                    <a:pt x="26" y="1"/>
                    <a:pt x="28" y="1"/>
                  </a:cubicBezTo>
                  <a:cubicBezTo>
                    <a:pt x="23" y="1"/>
                    <a:pt x="18" y="3"/>
                    <a:pt x="13" y="6"/>
                  </a:cubicBezTo>
                  <a:cubicBezTo>
                    <a:pt x="9" y="9"/>
                    <a:pt x="6" y="13"/>
                    <a:pt x="4" y="18"/>
                  </a:cubicBezTo>
                  <a:cubicBezTo>
                    <a:pt x="3" y="19"/>
                    <a:pt x="3" y="21"/>
                    <a:pt x="3" y="22"/>
                  </a:cubicBezTo>
                  <a:cubicBezTo>
                    <a:pt x="2" y="23"/>
                    <a:pt x="2" y="24"/>
                    <a:pt x="2" y="26"/>
                  </a:cubicBezTo>
                  <a:cubicBezTo>
                    <a:pt x="2" y="28"/>
                    <a:pt x="2" y="31"/>
                    <a:pt x="2" y="33"/>
                  </a:cubicBezTo>
                  <a:cubicBezTo>
                    <a:pt x="3" y="38"/>
                    <a:pt x="5" y="43"/>
                    <a:pt x="8" y="47"/>
                  </a:cubicBezTo>
                  <a:cubicBezTo>
                    <a:pt x="11" y="51"/>
                    <a:pt x="15" y="55"/>
                    <a:pt x="21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41" y="61"/>
                    <a:pt x="49" y="62"/>
                    <a:pt x="58" y="64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75" y="69"/>
                    <a:pt x="75" y="69"/>
                    <a:pt x="75" y="69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1" y="71"/>
                    <a:pt x="82" y="71"/>
                  </a:cubicBezTo>
                  <a:cubicBezTo>
                    <a:pt x="83" y="71"/>
                    <a:pt x="84" y="71"/>
                    <a:pt x="85" y="71"/>
                  </a:cubicBezTo>
                  <a:cubicBezTo>
                    <a:pt x="89" y="71"/>
                    <a:pt x="93" y="71"/>
                    <a:pt x="97" y="70"/>
                  </a:cubicBezTo>
                  <a:cubicBezTo>
                    <a:pt x="101" y="68"/>
                    <a:pt x="103" y="66"/>
                    <a:pt x="105" y="64"/>
                  </a:cubicBezTo>
                  <a:cubicBezTo>
                    <a:pt x="107" y="62"/>
                    <a:pt x="109" y="60"/>
                    <a:pt x="110" y="58"/>
                  </a:cubicBezTo>
                  <a:cubicBezTo>
                    <a:pt x="106" y="63"/>
                    <a:pt x="102" y="66"/>
                    <a:pt x="96" y="68"/>
                  </a:cubicBezTo>
                  <a:cubicBezTo>
                    <a:pt x="93" y="69"/>
                    <a:pt x="90" y="69"/>
                    <a:pt x="87" y="69"/>
                  </a:cubicBezTo>
                  <a:cubicBezTo>
                    <a:pt x="86" y="69"/>
                    <a:pt x="84" y="69"/>
                    <a:pt x="83" y="69"/>
                  </a:cubicBezTo>
                  <a:cubicBezTo>
                    <a:pt x="82" y="69"/>
                    <a:pt x="82" y="68"/>
                    <a:pt x="81" y="68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0" y="66"/>
                    <a:pt x="61" y="63"/>
                    <a:pt x="51" y="61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21" y="54"/>
                    <a:pt x="20" y="54"/>
                    <a:pt x="19" y="54"/>
                  </a:cubicBezTo>
                  <a:cubicBezTo>
                    <a:pt x="18" y="53"/>
                    <a:pt x="17" y="53"/>
                    <a:pt x="16" y="52"/>
                  </a:cubicBezTo>
                  <a:cubicBezTo>
                    <a:pt x="13" y="50"/>
                    <a:pt x="11" y="48"/>
                    <a:pt x="9" y="46"/>
                  </a:cubicBezTo>
                  <a:cubicBezTo>
                    <a:pt x="6" y="42"/>
                    <a:pt x="4" y="36"/>
                    <a:pt x="4" y="31"/>
                  </a:cubicBezTo>
                  <a:cubicBezTo>
                    <a:pt x="4" y="35"/>
                    <a:pt x="5" y="40"/>
                    <a:pt x="8" y="44"/>
                  </a:cubicBezTo>
                  <a:cubicBezTo>
                    <a:pt x="11" y="48"/>
                    <a:pt x="15" y="52"/>
                    <a:pt x="20" y="54"/>
                  </a:cubicBezTo>
                  <a:cubicBezTo>
                    <a:pt x="20" y="54"/>
                    <a:pt x="21" y="54"/>
                    <a:pt x="21" y="54"/>
                  </a:cubicBezTo>
                  <a:cubicBezTo>
                    <a:pt x="22" y="54"/>
                    <a:pt x="23" y="54"/>
                    <a:pt x="23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7" y="58"/>
                    <a:pt x="41" y="58"/>
                    <a:pt x="44" y="59"/>
                  </a:cubicBezTo>
                  <a:cubicBezTo>
                    <a:pt x="55" y="62"/>
                    <a:pt x="66" y="64"/>
                    <a:pt x="76" y="67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81" y="68"/>
                    <a:pt x="83" y="68"/>
                    <a:pt x="84" y="68"/>
                  </a:cubicBezTo>
                  <a:cubicBezTo>
                    <a:pt x="87" y="69"/>
                    <a:pt x="91" y="69"/>
                    <a:pt x="94" y="68"/>
                  </a:cubicBezTo>
                  <a:cubicBezTo>
                    <a:pt x="100" y="66"/>
                    <a:pt x="105" y="62"/>
                    <a:pt x="109" y="57"/>
                  </a:cubicBezTo>
                  <a:cubicBezTo>
                    <a:pt x="110" y="56"/>
                    <a:pt x="111" y="55"/>
                    <a:pt x="111" y="54"/>
                  </a:cubicBezTo>
                  <a:cubicBezTo>
                    <a:pt x="112" y="52"/>
                    <a:pt x="112" y="51"/>
                    <a:pt x="112" y="49"/>
                  </a:cubicBezTo>
                  <a:cubicBezTo>
                    <a:pt x="112" y="47"/>
                    <a:pt x="112" y="45"/>
                    <a:pt x="111" y="44"/>
                  </a:cubicBezTo>
                  <a:cubicBezTo>
                    <a:pt x="110" y="44"/>
                    <a:pt x="110" y="45"/>
                    <a:pt x="109" y="46"/>
                  </a:cubicBezTo>
                  <a:cubicBezTo>
                    <a:pt x="109" y="46"/>
                    <a:pt x="108" y="48"/>
                    <a:pt x="107" y="50"/>
                  </a:cubicBezTo>
                  <a:cubicBezTo>
                    <a:pt x="106" y="51"/>
                    <a:pt x="105" y="52"/>
                    <a:pt x="105" y="53"/>
                  </a:cubicBezTo>
                  <a:cubicBezTo>
                    <a:pt x="104" y="55"/>
                    <a:pt x="103" y="55"/>
                    <a:pt x="103" y="55"/>
                  </a:cubicBezTo>
                  <a:cubicBezTo>
                    <a:pt x="102" y="56"/>
                    <a:pt x="102" y="55"/>
                    <a:pt x="102" y="54"/>
                  </a:cubicBezTo>
                  <a:cubicBezTo>
                    <a:pt x="100" y="57"/>
                    <a:pt x="97" y="58"/>
                    <a:pt x="94" y="60"/>
                  </a:cubicBezTo>
                  <a:cubicBezTo>
                    <a:pt x="91" y="61"/>
                    <a:pt x="88" y="61"/>
                    <a:pt x="85" y="60"/>
                  </a:cubicBezTo>
                  <a:cubicBezTo>
                    <a:pt x="84" y="60"/>
                    <a:pt x="83" y="60"/>
                    <a:pt x="82" y="60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54" y="54"/>
                    <a:pt x="46" y="52"/>
                    <a:pt x="37" y="50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4" y="47"/>
                    <a:pt x="24" y="46"/>
                  </a:cubicBezTo>
                  <a:cubicBezTo>
                    <a:pt x="20" y="45"/>
                    <a:pt x="18" y="43"/>
                    <a:pt x="16" y="40"/>
                  </a:cubicBezTo>
                  <a:cubicBezTo>
                    <a:pt x="18" y="43"/>
                    <a:pt x="21" y="45"/>
                    <a:pt x="24" y="46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3" y="60"/>
                    <a:pt x="84" y="60"/>
                    <a:pt x="85" y="60"/>
                  </a:cubicBezTo>
                  <a:cubicBezTo>
                    <a:pt x="88" y="61"/>
                    <a:pt x="91" y="60"/>
                    <a:pt x="94" y="59"/>
                  </a:cubicBezTo>
                  <a:cubicBezTo>
                    <a:pt x="97" y="58"/>
                    <a:pt x="99" y="56"/>
                    <a:pt x="101" y="53"/>
                  </a:cubicBezTo>
                  <a:cubicBezTo>
                    <a:pt x="101" y="53"/>
                    <a:pt x="101" y="52"/>
                    <a:pt x="99" y="54"/>
                  </a:cubicBezTo>
                  <a:cubicBezTo>
                    <a:pt x="97" y="55"/>
                    <a:pt x="94" y="57"/>
                    <a:pt x="90" y="58"/>
                  </a:cubicBezTo>
                  <a:cubicBezTo>
                    <a:pt x="88" y="58"/>
                    <a:pt x="85" y="58"/>
                    <a:pt x="83" y="58"/>
                  </a:cubicBezTo>
                  <a:cubicBezTo>
                    <a:pt x="81" y="57"/>
                    <a:pt x="78" y="57"/>
                    <a:pt x="76" y="56"/>
                  </a:cubicBezTo>
                  <a:cubicBezTo>
                    <a:pt x="64" y="53"/>
                    <a:pt x="51" y="50"/>
                    <a:pt x="38" y="47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3" y="44"/>
                    <a:pt x="22" y="43"/>
                    <a:pt x="21" y="43"/>
                  </a:cubicBezTo>
                  <a:cubicBezTo>
                    <a:pt x="18" y="41"/>
                    <a:pt x="16" y="37"/>
                    <a:pt x="15" y="32"/>
                  </a:cubicBezTo>
                  <a:cubicBezTo>
                    <a:pt x="15" y="30"/>
                    <a:pt x="15" y="29"/>
                    <a:pt x="15" y="27"/>
                  </a:cubicBezTo>
                  <a:cubicBezTo>
                    <a:pt x="15" y="26"/>
                    <a:pt x="15" y="25"/>
                    <a:pt x="15" y="25"/>
                  </a:cubicBezTo>
                  <a:cubicBezTo>
                    <a:pt x="15" y="24"/>
                    <a:pt x="16" y="23"/>
                    <a:pt x="16" y="23"/>
                  </a:cubicBezTo>
                  <a:cubicBezTo>
                    <a:pt x="17" y="20"/>
                    <a:pt x="19" y="18"/>
                    <a:pt x="21" y="16"/>
                  </a:cubicBezTo>
                  <a:cubicBezTo>
                    <a:pt x="24" y="15"/>
                    <a:pt x="27" y="14"/>
                    <a:pt x="30" y="14"/>
                  </a:cubicBezTo>
                  <a:cubicBezTo>
                    <a:pt x="31" y="14"/>
                    <a:pt x="32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55" y="19"/>
                    <a:pt x="67" y="22"/>
                    <a:pt x="79" y="24"/>
                  </a:cubicBezTo>
                  <a:cubicBezTo>
                    <a:pt x="89" y="26"/>
                    <a:pt x="89" y="26"/>
                    <a:pt x="89" y="26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4" y="28"/>
                    <a:pt x="95" y="28"/>
                    <a:pt x="96" y="28"/>
                  </a:cubicBezTo>
                  <a:cubicBezTo>
                    <a:pt x="99" y="30"/>
                    <a:pt x="101" y="32"/>
                    <a:pt x="102" y="36"/>
                  </a:cubicBezTo>
                  <a:cubicBezTo>
                    <a:pt x="103" y="39"/>
                    <a:pt x="104" y="41"/>
                    <a:pt x="104" y="42"/>
                  </a:cubicBezTo>
                  <a:cubicBezTo>
                    <a:pt x="104" y="43"/>
                    <a:pt x="104" y="43"/>
                    <a:pt x="104" y="43"/>
                  </a:cubicBezTo>
                  <a:cubicBezTo>
                    <a:pt x="105" y="43"/>
                    <a:pt x="105" y="44"/>
                    <a:pt x="105" y="44"/>
                  </a:cubicBezTo>
                  <a:cubicBezTo>
                    <a:pt x="105" y="44"/>
                    <a:pt x="105" y="44"/>
                    <a:pt x="106" y="44"/>
                  </a:cubicBezTo>
                  <a:cubicBezTo>
                    <a:pt x="107" y="43"/>
                    <a:pt x="108" y="41"/>
                    <a:pt x="108" y="38"/>
                  </a:cubicBezTo>
                  <a:cubicBezTo>
                    <a:pt x="109" y="36"/>
                    <a:pt x="109" y="32"/>
                    <a:pt x="106" y="28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9"/>
                    <a:pt x="110" y="31"/>
                    <a:pt x="110" y="32"/>
                  </a:cubicBezTo>
                  <a:cubicBezTo>
                    <a:pt x="111" y="34"/>
                    <a:pt x="111" y="35"/>
                    <a:pt x="111" y="36"/>
                  </a:cubicBezTo>
                  <a:cubicBezTo>
                    <a:pt x="112" y="38"/>
                    <a:pt x="112" y="39"/>
                    <a:pt x="112" y="39"/>
                  </a:cubicBezTo>
                  <a:cubicBezTo>
                    <a:pt x="113" y="39"/>
                    <a:pt x="114" y="37"/>
                    <a:pt x="115" y="38"/>
                  </a:cubicBezTo>
                  <a:cubicBezTo>
                    <a:pt x="115" y="35"/>
                    <a:pt x="115" y="33"/>
                    <a:pt x="114" y="30"/>
                  </a:cubicBezTo>
                  <a:cubicBezTo>
                    <a:pt x="113" y="27"/>
                    <a:pt x="111" y="24"/>
                    <a:pt x="109" y="22"/>
                  </a:cubicBezTo>
                  <a:cubicBezTo>
                    <a:pt x="107" y="20"/>
                    <a:pt x="105" y="18"/>
                    <a:pt x="102" y="16"/>
                  </a:cubicBezTo>
                  <a:cubicBezTo>
                    <a:pt x="101" y="16"/>
                    <a:pt x="99" y="15"/>
                    <a:pt x="98" y="14"/>
                  </a:cubicBezTo>
                  <a:cubicBezTo>
                    <a:pt x="97" y="14"/>
                    <a:pt x="97" y="14"/>
                    <a:pt x="96" y="14"/>
                  </a:cubicBezTo>
                  <a:cubicBezTo>
                    <a:pt x="94" y="13"/>
                    <a:pt x="94" y="13"/>
                    <a:pt x="94" y="13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5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  <a:cubicBezTo>
                    <a:pt x="29" y="0"/>
                    <a:pt x="27" y="0"/>
                    <a:pt x="25" y="0"/>
                  </a:cubicBezTo>
                  <a:cubicBezTo>
                    <a:pt x="21" y="1"/>
                    <a:pt x="17" y="2"/>
                    <a:pt x="14" y="4"/>
                  </a:cubicBezTo>
                  <a:cubicBezTo>
                    <a:pt x="10" y="6"/>
                    <a:pt x="7" y="9"/>
                    <a:pt x="5" y="13"/>
                  </a:cubicBezTo>
                  <a:cubicBezTo>
                    <a:pt x="4" y="15"/>
                    <a:pt x="3" y="17"/>
                    <a:pt x="2" y="19"/>
                  </a:cubicBezTo>
                  <a:cubicBezTo>
                    <a:pt x="1" y="21"/>
                    <a:pt x="1" y="23"/>
                    <a:pt x="1" y="25"/>
                  </a:cubicBezTo>
                  <a:cubicBezTo>
                    <a:pt x="0" y="29"/>
                    <a:pt x="1" y="33"/>
                    <a:pt x="2" y="37"/>
                  </a:cubicBezTo>
                  <a:cubicBezTo>
                    <a:pt x="3" y="41"/>
                    <a:pt x="4" y="45"/>
                    <a:pt x="7" y="48"/>
                  </a:cubicBezTo>
                  <a:cubicBezTo>
                    <a:pt x="10" y="51"/>
                    <a:pt x="13" y="54"/>
                    <a:pt x="17" y="56"/>
                  </a:cubicBezTo>
                  <a:cubicBezTo>
                    <a:pt x="18" y="56"/>
                    <a:pt x="19" y="57"/>
                    <a:pt x="20" y="57"/>
                  </a:cubicBezTo>
                  <a:cubicBezTo>
                    <a:pt x="21" y="57"/>
                    <a:pt x="21" y="57"/>
                    <a:pt x="22" y="57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37" y="61"/>
                    <a:pt x="37" y="61"/>
                    <a:pt x="37" y="61"/>
                  </a:cubicBezTo>
                  <a:lnTo>
                    <a:pt x="56" y="6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2" name="Freeform 27">
              <a:extLst>
                <a:ext uri="{FF2B5EF4-FFF2-40B4-BE49-F238E27FC236}">
                  <a16:creationId xmlns:a16="http://schemas.microsoft.com/office/drawing/2014/main" id="{7D04B450-A58D-2CF7-8EC5-30128B8F51B0}"/>
                </a:ext>
              </a:extLst>
            </p:cNvPr>
            <p:cNvSpPr/>
            <p:nvPr/>
          </p:nvSpPr>
          <p:spPr bwMode="auto">
            <a:xfrm>
              <a:off x="6843713" y="1300163"/>
              <a:ext cx="363538" cy="390525"/>
            </a:xfrm>
            <a:custGeom>
              <a:avLst/>
              <a:gdLst>
                <a:gd name="T0" fmla="*/ 86 w 97"/>
                <a:gd name="T1" fmla="*/ 48 h 104"/>
                <a:gd name="T2" fmla="*/ 56 w 97"/>
                <a:gd name="T3" fmla="*/ 83 h 104"/>
                <a:gd name="T4" fmla="*/ 48 w 97"/>
                <a:gd name="T5" fmla="*/ 93 h 104"/>
                <a:gd name="T6" fmla="*/ 31 w 97"/>
                <a:gd name="T7" fmla="*/ 101 h 104"/>
                <a:gd name="T8" fmla="*/ 43 w 97"/>
                <a:gd name="T9" fmla="*/ 97 h 104"/>
                <a:gd name="T10" fmla="*/ 49 w 97"/>
                <a:gd name="T11" fmla="*/ 92 h 104"/>
                <a:gd name="T12" fmla="*/ 82 w 97"/>
                <a:gd name="T13" fmla="*/ 52 h 104"/>
                <a:gd name="T14" fmla="*/ 86 w 97"/>
                <a:gd name="T15" fmla="*/ 47 h 104"/>
                <a:gd name="T16" fmla="*/ 93 w 97"/>
                <a:gd name="T17" fmla="*/ 20 h 104"/>
                <a:gd name="T18" fmla="*/ 83 w 97"/>
                <a:gd name="T19" fmla="*/ 11 h 104"/>
                <a:gd name="T20" fmla="*/ 87 w 97"/>
                <a:gd name="T21" fmla="*/ 21 h 104"/>
                <a:gd name="T22" fmla="*/ 80 w 97"/>
                <a:gd name="T23" fmla="*/ 42 h 104"/>
                <a:gd name="T24" fmla="*/ 44 w 97"/>
                <a:gd name="T25" fmla="*/ 85 h 104"/>
                <a:gd name="T26" fmla="*/ 40 w 97"/>
                <a:gd name="T27" fmla="*/ 89 h 104"/>
                <a:gd name="T28" fmla="*/ 41 w 97"/>
                <a:gd name="T29" fmla="*/ 88 h 104"/>
                <a:gd name="T30" fmla="*/ 44 w 97"/>
                <a:gd name="T31" fmla="*/ 85 h 104"/>
                <a:gd name="T32" fmla="*/ 80 w 97"/>
                <a:gd name="T33" fmla="*/ 42 h 104"/>
                <a:gd name="T34" fmla="*/ 83 w 97"/>
                <a:gd name="T35" fmla="*/ 30 h 104"/>
                <a:gd name="T36" fmla="*/ 78 w 97"/>
                <a:gd name="T37" fmla="*/ 41 h 104"/>
                <a:gd name="T38" fmla="*/ 47 w 97"/>
                <a:gd name="T39" fmla="*/ 77 h 104"/>
                <a:gd name="T40" fmla="*/ 38 w 97"/>
                <a:gd name="T41" fmla="*/ 87 h 104"/>
                <a:gd name="T42" fmla="*/ 20 w 97"/>
                <a:gd name="T43" fmla="*/ 87 h 104"/>
                <a:gd name="T44" fmla="*/ 19 w 97"/>
                <a:gd name="T45" fmla="*/ 86 h 104"/>
                <a:gd name="T46" fmla="*/ 18 w 97"/>
                <a:gd name="T47" fmla="*/ 85 h 104"/>
                <a:gd name="T48" fmla="*/ 15 w 97"/>
                <a:gd name="T49" fmla="*/ 74 h 104"/>
                <a:gd name="T50" fmla="*/ 20 w 97"/>
                <a:gd name="T51" fmla="*/ 62 h 104"/>
                <a:gd name="T52" fmla="*/ 50 w 97"/>
                <a:gd name="T53" fmla="*/ 24 h 104"/>
                <a:gd name="T54" fmla="*/ 56 w 97"/>
                <a:gd name="T55" fmla="*/ 17 h 104"/>
                <a:gd name="T56" fmla="*/ 60 w 97"/>
                <a:gd name="T57" fmla="*/ 14 h 104"/>
                <a:gd name="T58" fmla="*/ 79 w 97"/>
                <a:gd name="T59" fmla="*/ 16 h 104"/>
                <a:gd name="T60" fmla="*/ 66 w 97"/>
                <a:gd name="T61" fmla="*/ 6 h 104"/>
                <a:gd name="T62" fmla="*/ 79 w 97"/>
                <a:gd name="T63" fmla="*/ 7 h 104"/>
                <a:gd name="T64" fmla="*/ 55 w 97"/>
                <a:gd name="T65" fmla="*/ 1 h 104"/>
                <a:gd name="T66" fmla="*/ 43 w 97"/>
                <a:gd name="T67" fmla="*/ 10 h 104"/>
                <a:gd name="T68" fmla="*/ 10 w 97"/>
                <a:gd name="T69" fmla="*/ 52 h 104"/>
                <a:gd name="T70" fmla="*/ 7 w 97"/>
                <a:gd name="T71" fmla="*/ 56 h 104"/>
                <a:gd name="T72" fmla="*/ 2 w 97"/>
                <a:gd name="T73" fmla="*/ 85 h 104"/>
                <a:gd name="T74" fmla="*/ 11 w 97"/>
                <a:gd name="T75" fmla="*/ 98 h 104"/>
                <a:gd name="T76" fmla="*/ 31 w 97"/>
                <a:gd name="T77" fmla="*/ 103 h 104"/>
                <a:gd name="T78" fmla="*/ 50 w 97"/>
                <a:gd name="T79" fmla="*/ 95 h 104"/>
                <a:gd name="T80" fmla="*/ 58 w 97"/>
                <a:gd name="T81" fmla="*/ 84 h 104"/>
                <a:gd name="T82" fmla="*/ 51 w 97"/>
                <a:gd name="T83" fmla="*/ 93 h 104"/>
                <a:gd name="T84" fmla="*/ 49 w 97"/>
                <a:gd name="T85" fmla="*/ 96 h 104"/>
                <a:gd name="T86" fmla="*/ 16 w 97"/>
                <a:gd name="T87" fmla="*/ 100 h 104"/>
                <a:gd name="T88" fmla="*/ 10 w 97"/>
                <a:gd name="T89" fmla="*/ 97 h 104"/>
                <a:gd name="T90" fmla="*/ 4 w 97"/>
                <a:gd name="T91" fmla="*/ 89 h 104"/>
                <a:gd name="T92" fmla="*/ 6 w 97"/>
                <a:gd name="T93" fmla="*/ 59 h 104"/>
                <a:gd name="T94" fmla="*/ 7 w 97"/>
                <a:gd name="T95" fmla="*/ 92 h 104"/>
                <a:gd name="T96" fmla="*/ 10 w 97"/>
                <a:gd name="T97" fmla="*/ 95 h 104"/>
                <a:gd name="T98" fmla="*/ 13 w 97"/>
                <a:gd name="T99" fmla="*/ 97 h 104"/>
                <a:gd name="T100" fmla="*/ 46 w 97"/>
                <a:gd name="T101" fmla="*/ 97 h 104"/>
                <a:gd name="T102" fmla="*/ 55 w 97"/>
                <a:gd name="T103" fmla="*/ 87 h 104"/>
                <a:gd name="T104" fmla="*/ 83 w 97"/>
                <a:gd name="T105" fmla="*/ 55 h 104"/>
                <a:gd name="T106" fmla="*/ 88 w 97"/>
                <a:gd name="T107" fmla="*/ 48 h 104"/>
                <a:gd name="T108" fmla="*/ 94 w 97"/>
                <a:gd name="T109" fmla="*/ 2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7" h="104">
                  <a:moveTo>
                    <a:pt x="92" y="37"/>
                  </a:moveTo>
                  <a:cubicBezTo>
                    <a:pt x="91" y="40"/>
                    <a:pt x="90" y="42"/>
                    <a:pt x="89" y="44"/>
                  </a:cubicBezTo>
                  <a:cubicBezTo>
                    <a:pt x="88" y="45"/>
                    <a:pt x="87" y="47"/>
                    <a:pt x="86" y="48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78" y="57"/>
                    <a:pt x="72" y="65"/>
                    <a:pt x="65" y="72"/>
                  </a:cubicBezTo>
                  <a:cubicBezTo>
                    <a:pt x="56" y="83"/>
                    <a:pt x="56" y="83"/>
                    <a:pt x="56" y="83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3"/>
                    <a:pt x="48" y="93"/>
                    <a:pt x="48" y="93"/>
                  </a:cubicBezTo>
                  <a:cubicBezTo>
                    <a:pt x="48" y="93"/>
                    <a:pt x="47" y="94"/>
                    <a:pt x="47" y="94"/>
                  </a:cubicBezTo>
                  <a:cubicBezTo>
                    <a:pt x="45" y="96"/>
                    <a:pt x="42" y="98"/>
                    <a:pt x="39" y="99"/>
                  </a:cubicBezTo>
                  <a:cubicBezTo>
                    <a:pt x="37" y="100"/>
                    <a:pt x="34" y="101"/>
                    <a:pt x="31" y="101"/>
                  </a:cubicBezTo>
                  <a:cubicBezTo>
                    <a:pt x="26" y="101"/>
                    <a:pt x="20" y="99"/>
                    <a:pt x="16" y="97"/>
                  </a:cubicBezTo>
                  <a:cubicBezTo>
                    <a:pt x="20" y="99"/>
                    <a:pt x="24" y="100"/>
                    <a:pt x="29" y="100"/>
                  </a:cubicBezTo>
                  <a:cubicBezTo>
                    <a:pt x="34" y="101"/>
                    <a:pt x="39" y="100"/>
                    <a:pt x="43" y="97"/>
                  </a:cubicBezTo>
                  <a:cubicBezTo>
                    <a:pt x="44" y="96"/>
                    <a:pt x="45" y="95"/>
                    <a:pt x="46" y="94"/>
                  </a:cubicBezTo>
                  <a:cubicBezTo>
                    <a:pt x="47" y="94"/>
                    <a:pt x="47" y="93"/>
                    <a:pt x="48" y="93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5" y="84"/>
                    <a:pt x="58" y="80"/>
                    <a:pt x="61" y="77"/>
                  </a:cubicBezTo>
                  <a:cubicBezTo>
                    <a:pt x="68" y="69"/>
                    <a:pt x="75" y="61"/>
                    <a:pt x="82" y="52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85" y="48"/>
                    <a:pt x="85" y="48"/>
                    <a:pt x="85" y="48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87" y="46"/>
                    <a:pt x="87" y="46"/>
                    <a:pt x="87" y="46"/>
                  </a:cubicBezTo>
                  <a:cubicBezTo>
                    <a:pt x="88" y="44"/>
                    <a:pt x="90" y="41"/>
                    <a:pt x="91" y="38"/>
                  </a:cubicBezTo>
                  <a:cubicBezTo>
                    <a:pt x="93" y="33"/>
                    <a:pt x="94" y="27"/>
                    <a:pt x="93" y="20"/>
                  </a:cubicBezTo>
                  <a:cubicBezTo>
                    <a:pt x="93" y="19"/>
                    <a:pt x="92" y="18"/>
                    <a:pt x="92" y="16"/>
                  </a:cubicBezTo>
                  <a:cubicBezTo>
                    <a:pt x="91" y="15"/>
                    <a:pt x="89" y="13"/>
                    <a:pt x="88" y="12"/>
                  </a:cubicBezTo>
                  <a:cubicBezTo>
                    <a:pt x="86" y="11"/>
                    <a:pt x="84" y="10"/>
                    <a:pt x="83" y="11"/>
                  </a:cubicBezTo>
                  <a:cubicBezTo>
                    <a:pt x="83" y="11"/>
                    <a:pt x="83" y="12"/>
                    <a:pt x="83" y="13"/>
                  </a:cubicBezTo>
                  <a:cubicBezTo>
                    <a:pt x="84" y="14"/>
                    <a:pt x="84" y="15"/>
                    <a:pt x="85" y="18"/>
                  </a:cubicBezTo>
                  <a:cubicBezTo>
                    <a:pt x="86" y="18"/>
                    <a:pt x="87" y="20"/>
                    <a:pt x="87" y="21"/>
                  </a:cubicBezTo>
                  <a:cubicBezTo>
                    <a:pt x="87" y="23"/>
                    <a:pt x="87" y="24"/>
                    <a:pt x="87" y="24"/>
                  </a:cubicBezTo>
                  <a:cubicBezTo>
                    <a:pt x="87" y="25"/>
                    <a:pt x="86" y="24"/>
                    <a:pt x="86" y="24"/>
                  </a:cubicBezTo>
                  <a:cubicBezTo>
                    <a:pt x="86" y="30"/>
                    <a:pt x="84" y="37"/>
                    <a:pt x="80" y="42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0" y="66"/>
                    <a:pt x="54" y="73"/>
                    <a:pt x="48" y="80"/>
                  </a:cubicBezTo>
                  <a:cubicBezTo>
                    <a:pt x="44" y="85"/>
                    <a:pt x="44" y="85"/>
                    <a:pt x="44" y="85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41" y="88"/>
                    <a:pt x="41" y="88"/>
                    <a:pt x="41" y="88"/>
                  </a:cubicBezTo>
                  <a:cubicBezTo>
                    <a:pt x="41" y="89"/>
                    <a:pt x="40" y="89"/>
                    <a:pt x="40" y="89"/>
                  </a:cubicBezTo>
                  <a:cubicBezTo>
                    <a:pt x="37" y="91"/>
                    <a:pt x="34" y="92"/>
                    <a:pt x="30" y="92"/>
                  </a:cubicBezTo>
                  <a:cubicBezTo>
                    <a:pt x="34" y="92"/>
                    <a:pt x="37" y="91"/>
                    <a:pt x="40" y="89"/>
                  </a:cubicBezTo>
                  <a:cubicBezTo>
                    <a:pt x="40" y="89"/>
                    <a:pt x="41" y="88"/>
                    <a:pt x="41" y="88"/>
                  </a:cubicBezTo>
                  <a:cubicBezTo>
                    <a:pt x="41" y="88"/>
                    <a:pt x="41" y="88"/>
                    <a:pt x="41" y="88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44" y="85"/>
                    <a:pt x="44" y="85"/>
                    <a:pt x="44" y="85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4" y="37"/>
                    <a:pt x="86" y="30"/>
                    <a:pt x="85" y="23"/>
                  </a:cubicBezTo>
                  <a:cubicBezTo>
                    <a:pt x="84" y="23"/>
                    <a:pt x="84" y="24"/>
                    <a:pt x="83" y="26"/>
                  </a:cubicBezTo>
                  <a:cubicBezTo>
                    <a:pt x="83" y="27"/>
                    <a:pt x="83" y="28"/>
                    <a:pt x="83" y="30"/>
                  </a:cubicBezTo>
                  <a:cubicBezTo>
                    <a:pt x="82" y="32"/>
                    <a:pt x="82" y="34"/>
                    <a:pt x="81" y="36"/>
                  </a:cubicBezTo>
                  <a:cubicBezTo>
                    <a:pt x="80" y="37"/>
                    <a:pt x="80" y="38"/>
                    <a:pt x="79" y="39"/>
                  </a:cubicBezTo>
                  <a:cubicBezTo>
                    <a:pt x="79" y="40"/>
                    <a:pt x="79" y="40"/>
                    <a:pt x="78" y="41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5" y="44"/>
                    <a:pt x="73" y="46"/>
                    <a:pt x="72" y="48"/>
                  </a:cubicBezTo>
                  <a:cubicBezTo>
                    <a:pt x="64" y="57"/>
                    <a:pt x="55" y="67"/>
                    <a:pt x="47" y="77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0" y="86"/>
                    <a:pt x="40" y="86"/>
                    <a:pt x="39" y="87"/>
                  </a:cubicBezTo>
                  <a:cubicBezTo>
                    <a:pt x="39" y="87"/>
                    <a:pt x="39" y="87"/>
                    <a:pt x="38" y="87"/>
                  </a:cubicBezTo>
                  <a:cubicBezTo>
                    <a:pt x="38" y="88"/>
                    <a:pt x="37" y="88"/>
                    <a:pt x="36" y="89"/>
                  </a:cubicBezTo>
                  <a:cubicBezTo>
                    <a:pt x="32" y="90"/>
                    <a:pt x="27" y="90"/>
                    <a:pt x="22" y="88"/>
                  </a:cubicBezTo>
                  <a:cubicBezTo>
                    <a:pt x="22" y="88"/>
                    <a:pt x="21" y="87"/>
                    <a:pt x="20" y="87"/>
                  </a:cubicBezTo>
                  <a:cubicBezTo>
                    <a:pt x="20" y="87"/>
                    <a:pt x="20" y="86"/>
                    <a:pt x="19" y="86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18" y="85"/>
                    <a:pt x="18" y="85"/>
                    <a:pt x="18" y="85"/>
                  </a:cubicBezTo>
                  <a:cubicBezTo>
                    <a:pt x="18" y="85"/>
                    <a:pt x="18" y="84"/>
                    <a:pt x="18" y="84"/>
                  </a:cubicBezTo>
                  <a:cubicBezTo>
                    <a:pt x="17" y="84"/>
                    <a:pt x="17" y="83"/>
                    <a:pt x="16" y="82"/>
                  </a:cubicBezTo>
                  <a:cubicBezTo>
                    <a:pt x="15" y="80"/>
                    <a:pt x="14" y="77"/>
                    <a:pt x="15" y="74"/>
                  </a:cubicBezTo>
                  <a:cubicBezTo>
                    <a:pt x="15" y="70"/>
                    <a:pt x="16" y="67"/>
                    <a:pt x="18" y="65"/>
                  </a:cubicBezTo>
                  <a:cubicBezTo>
                    <a:pt x="18" y="64"/>
                    <a:pt x="19" y="64"/>
                    <a:pt x="19" y="64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34" y="44"/>
                    <a:pt x="42" y="34"/>
                    <a:pt x="50" y="24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6"/>
                    <a:pt x="56" y="16"/>
                    <a:pt x="57" y="16"/>
                  </a:cubicBezTo>
                  <a:cubicBezTo>
                    <a:pt x="57" y="16"/>
                    <a:pt x="57" y="15"/>
                    <a:pt x="57" y="15"/>
                  </a:cubicBezTo>
                  <a:cubicBezTo>
                    <a:pt x="58" y="15"/>
                    <a:pt x="59" y="14"/>
                    <a:pt x="60" y="14"/>
                  </a:cubicBezTo>
                  <a:cubicBezTo>
                    <a:pt x="63" y="13"/>
                    <a:pt x="67" y="13"/>
                    <a:pt x="71" y="14"/>
                  </a:cubicBezTo>
                  <a:cubicBezTo>
                    <a:pt x="74" y="15"/>
                    <a:pt x="76" y="16"/>
                    <a:pt x="78" y="16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80" y="16"/>
                    <a:pt x="80" y="16"/>
                    <a:pt x="80" y="15"/>
                  </a:cubicBezTo>
                  <a:cubicBezTo>
                    <a:pt x="80" y="14"/>
                    <a:pt x="79" y="12"/>
                    <a:pt x="77" y="10"/>
                  </a:cubicBezTo>
                  <a:cubicBezTo>
                    <a:pt x="74" y="8"/>
                    <a:pt x="71" y="6"/>
                    <a:pt x="66" y="6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71" y="5"/>
                    <a:pt x="74" y="6"/>
                    <a:pt x="76" y="7"/>
                  </a:cubicBezTo>
                  <a:cubicBezTo>
                    <a:pt x="78" y="7"/>
                    <a:pt x="78" y="7"/>
                    <a:pt x="79" y="7"/>
                  </a:cubicBezTo>
                  <a:cubicBezTo>
                    <a:pt x="79" y="6"/>
                    <a:pt x="78" y="4"/>
                    <a:pt x="80" y="4"/>
                  </a:cubicBezTo>
                  <a:cubicBezTo>
                    <a:pt x="75" y="2"/>
                    <a:pt x="70" y="0"/>
                    <a:pt x="64" y="0"/>
                  </a:cubicBezTo>
                  <a:cubicBezTo>
                    <a:pt x="61" y="0"/>
                    <a:pt x="58" y="0"/>
                    <a:pt x="55" y="1"/>
                  </a:cubicBezTo>
                  <a:cubicBezTo>
                    <a:pt x="52" y="2"/>
                    <a:pt x="49" y="4"/>
                    <a:pt x="47" y="6"/>
                  </a:cubicBezTo>
                  <a:cubicBezTo>
                    <a:pt x="46" y="6"/>
                    <a:pt x="46" y="7"/>
                    <a:pt x="45" y="8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6" y="57"/>
                    <a:pt x="5" y="59"/>
                    <a:pt x="4" y="61"/>
                  </a:cubicBezTo>
                  <a:cubicBezTo>
                    <a:pt x="2" y="64"/>
                    <a:pt x="1" y="68"/>
                    <a:pt x="0" y="73"/>
                  </a:cubicBezTo>
                  <a:cubicBezTo>
                    <a:pt x="0" y="77"/>
                    <a:pt x="0" y="81"/>
                    <a:pt x="2" y="85"/>
                  </a:cubicBezTo>
                  <a:cubicBezTo>
                    <a:pt x="3" y="89"/>
                    <a:pt x="6" y="92"/>
                    <a:pt x="8" y="95"/>
                  </a:cubicBezTo>
                  <a:cubicBezTo>
                    <a:pt x="9" y="96"/>
                    <a:pt x="9" y="96"/>
                    <a:pt x="10" y="97"/>
                  </a:cubicBezTo>
                  <a:cubicBezTo>
                    <a:pt x="11" y="97"/>
                    <a:pt x="11" y="98"/>
                    <a:pt x="11" y="98"/>
                  </a:cubicBezTo>
                  <a:cubicBezTo>
                    <a:pt x="12" y="98"/>
                    <a:pt x="13" y="99"/>
                    <a:pt x="14" y="99"/>
                  </a:cubicBezTo>
                  <a:cubicBezTo>
                    <a:pt x="16" y="100"/>
                    <a:pt x="18" y="101"/>
                    <a:pt x="20" y="102"/>
                  </a:cubicBezTo>
                  <a:cubicBezTo>
                    <a:pt x="23" y="103"/>
                    <a:pt x="27" y="104"/>
                    <a:pt x="31" y="103"/>
                  </a:cubicBezTo>
                  <a:cubicBezTo>
                    <a:pt x="35" y="103"/>
                    <a:pt x="40" y="102"/>
                    <a:pt x="44" y="100"/>
                  </a:cubicBezTo>
                  <a:cubicBezTo>
                    <a:pt x="46" y="99"/>
                    <a:pt x="47" y="98"/>
                    <a:pt x="49" y="96"/>
                  </a:cubicBezTo>
                  <a:cubicBezTo>
                    <a:pt x="49" y="95"/>
                    <a:pt x="50" y="95"/>
                    <a:pt x="50" y="95"/>
                  </a:cubicBezTo>
                  <a:cubicBezTo>
                    <a:pt x="51" y="94"/>
                    <a:pt x="51" y="94"/>
                    <a:pt x="51" y="94"/>
                  </a:cubicBezTo>
                  <a:cubicBezTo>
                    <a:pt x="52" y="92"/>
                    <a:pt x="52" y="92"/>
                    <a:pt x="52" y="92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71" y="69"/>
                    <a:pt x="71" y="69"/>
                    <a:pt x="71" y="69"/>
                  </a:cubicBezTo>
                  <a:cubicBezTo>
                    <a:pt x="55" y="88"/>
                    <a:pt x="55" y="88"/>
                    <a:pt x="55" y="88"/>
                  </a:cubicBezTo>
                  <a:cubicBezTo>
                    <a:pt x="51" y="93"/>
                    <a:pt x="51" y="93"/>
                    <a:pt x="51" y="93"/>
                  </a:cubicBezTo>
                  <a:cubicBezTo>
                    <a:pt x="50" y="94"/>
                    <a:pt x="50" y="94"/>
                    <a:pt x="50" y="9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5"/>
                    <a:pt x="49" y="95"/>
                    <a:pt x="49" y="96"/>
                  </a:cubicBezTo>
                  <a:cubicBezTo>
                    <a:pt x="48" y="97"/>
                    <a:pt x="47" y="98"/>
                    <a:pt x="45" y="99"/>
                  </a:cubicBezTo>
                  <a:cubicBezTo>
                    <a:pt x="41" y="102"/>
                    <a:pt x="35" y="103"/>
                    <a:pt x="30" y="103"/>
                  </a:cubicBezTo>
                  <a:cubicBezTo>
                    <a:pt x="25" y="103"/>
                    <a:pt x="20" y="102"/>
                    <a:pt x="16" y="100"/>
                  </a:cubicBezTo>
                  <a:cubicBezTo>
                    <a:pt x="15" y="99"/>
                    <a:pt x="14" y="99"/>
                    <a:pt x="12" y="98"/>
                  </a:cubicBezTo>
                  <a:cubicBezTo>
                    <a:pt x="12" y="98"/>
                    <a:pt x="11" y="97"/>
                    <a:pt x="11" y="97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10" y="96"/>
                    <a:pt x="9" y="96"/>
                    <a:pt x="9" y="95"/>
                  </a:cubicBezTo>
                  <a:cubicBezTo>
                    <a:pt x="7" y="93"/>
                    <a:pt x="6" y="91"/>
                    <a:pt x="4" y="89"/>
                  </a:cubicBezTo>
                  <a:cubicBezTo>
                    <a:pt x="2" y="84"/>
                    <a:pt x="1" y="79"/>
                    <a:pt x="1" y="74"/>
                  </a:cubicBezTo>
                  <a:cubicBezTo>
                    <a:pt x="1" y="69"/>
                    <a:pt x="3" y="64"/>
                    <a:pt x="5" y="59"/>
                  </a:cubicBezTo>
                  <a:cubicBezTo>
                    <a:pt x="5" y="59"/>
                    <a:pt x="5" y="60"/>
                    <a:pt x="6" y="59"/>
                  </a:cubicBezTo>
                  <a:cubicBezTo>
                    <a:pt x="3" y="64"/>
                    <a:pt x="2" y="69"/>
                    <a:pt x="2" y="74"/>
                  </a:cubicBezTo>
                  <a:cubicBezTo>
                    <a:pt x="2" y="79"/>
                    <a:pt x="3" y="84"/>
                    <a:pt x="5" y="89"/>
                  </a:cubicBezTo>
                  <a:cubicBezTo>
                    <a:pt x="6" y="90"/>
                    <a:pt x="7" y="91"/>
                    <a:pt x="7" y="92"/>
                  </a:cubicBezTo>
                  <a:cubicBezTo>
                    <a:pt x="8" y="92"/>
                    <a:pt x="8" y="93"/>
                    <a:pt x="9" y="93"/>
                  </a:cubicBezTo>
                  <a:cubicBezTo>
                    <a:pt x="9" y="94"/>
                    <a:pt x="9" y="94"/>
                    <a:pt x="9" y="94"/>
                  </a:cubicBezTo>
                  <a:cubicBezTo>
                    <a:pt x="9" y="94"/>
                    <a:pt x="10" y="94"/>
                    <a:pt x="10" y="95"/>
                  </a:cubicBezTo>
                  <a:cubicBezTo>
                    <a:pt x="10" y="95"/>
                    <a:pt x="11" y="95"/>
                    <a:pt x="11" y="96"/>
                  </a:cubicBezTo>
                  <a:cubicBezTo>
                    <a:pt x="12" y="96"/>
                    <a:pt x="12" y="96"/>
                    <a:pt x="12" y="96"/>
                  </a:cubicBezTo>
                  <a:cubicBezTo>
                    <a:pt x="12" y="97"/>
                    <a:pt x="13" y="97"/>
                    <a:pt x="13" y="97"/>
                  </a:cubicBezTo>
                  <a:cubicBezTo>
                    <a:pt x="14" y="98"/>
                    <a:pt x="16" y="99"/>
                    <a:pt x="17" y="99"/>
                  </a:cubicBezTo>
                  <a:cubicBezTo>
                    <a:pt x="21" y="101"/>
                    <a:pt x="26" y="102"/>
                    <a:pt x="31" y="102"/>
                  </a:cubicBezTo>
                  <a:cubicBezTo>
                    <a:pt x="36" y="102"/>
                    <a:pt x="41" y="101"/>
                    <a:pt x="46" y="97"/>
                  </a:cubicBezTo>
                  <a:cubicBezTo>
                    <a:pt x="47" y="96"/>
                    <a:pt x="48" y="96"/>
                    <a:pt x="49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60" y="81"/>
                    <a:pt x="66" y="74"/>
                    <a:pt x="71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83" y="55"/>
                    <a:pt x="83" y="55"/>
                    <a:pt x="83" y="55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88" y="48"/>
                    <a:pt x="88" y="48"/>
                    <a:pt x="88" y="48"/>
                  </a:cubicBezTo>
                  <a:cubicBezTo>
                    <a:pt x="89" y="48"/>
                    <a:pt x="89" y="48"/>
                    <a:pt x="89" y="47"/>
                  </a:cubicBezTo>
                  <a:cubicBezTo>
                    <a:pt x="92" y="44"/>
                    <a:pt x="93" y="41"/>
                    <a:pt x="95" y="37"/>
                  </a:cubicBezTo>
                  <a:cubicBezTo>
                    <a:pt x="97" y="31"/>
                    <a:pt x="96" y="25"/>
                    <a:pt x="94" y="20"/>
                  </a:cubicBezTo>
                  <a:cubicBezTo>
                    <a:pt x="95" y="26"/>
                    <a:pt x="94" y="32"/>
                    <a:pt x="92" y="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3" name="Freeform 28">
              <a:extLst>
                <a:ext uri="{FF2B5EF4-FFF2-40B4-BE49-F238E27FC236}">
                  <a16:creationId xmlns:a16="http://schemas.microsoft.com/office/drawing/2014/main" id="{0A9F1BDD-BDFA-3928-55B0-9647E92B11B1}"/>
                </a:ext>
              </a:extLst>
            </p:cNvPr>
            <p:cNvSpPr/>
            <p:nvPr/>
          </p:nvSpPr>
          <p:spPr bwMode="auto">
            <a:xfrm>
              <a:off x="5175251" y="1671638"/>
              <a:ext cx="4763" cy="3175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5B9BD5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E6E65AC4-7FCA-CDA9-7D20-FB34468C7325}"/>
                </a:ext>
              </a:extLst>
            </p:cNvPr>
            <p:cNvSpPr/>
            <p:nvPr/>
          </p:nvSpPr>
          <p:spPr bwMode="auto">
            <a:xfrm>
              <a:off x="5160963" y="1660526"/>
              <a:ext cx="3175" cy="317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5B9BD5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5" name="Freeform 30">
              <a:extLst>
                <a:ext uri="{FF2B5EF4-FFF2-40B4-BE49-F238E27FC236}">
                  <a16:creationId xmlns:a16="http://schemas.microsoft.com/office/drawing/2014/main" id="{2B331D36-AEBC-436E-9E1C-73DFCB7FD6C8}"/>
                </a:ext>
              </a:extLst>
            </p:cNvPr>
            <p:cNvSpPr/>
            <p:nvPr/>
          </p:nvSpPr>
          <p:spPr bwMode="auto">
            <a:xfrm>
              <a:off x="5180013" y="1674813"/>
              <a:ext cx="11113" cy="4763"/>
            </a:xfrm>
            <a:custGeom>
              <a:avLst/>
              <a:gdLst>
                <a:gd name="T0" fmla="*/ 0 w 3"/>
                <a:gd name="T1" fmla="*/ 0 h 1"/>
                <a:gd name="T2" fmla="*/ 3 w 3"/>
                <a:gd name="T3" fmla="*/ 1 h 1"/>
                <a:gd name="T4" fmla="*/ 0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1" y="1"/>
                    <a:pt x="2" y="1"/>
                    <a:pt x="3" y="1"/>
                  </a:cubicBezTo>
                  <a:cubicBezTo>
                    <a:pt x="2" y="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5B9BD5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92E4C56D-F9F8-88E2-A32B-00976B7643BF}"/>
                </a:ext>
              </a:extLst>
            </p:cNvPr>
            <p:cNvSpPr/>
            <p:nvPr/>
          </p:nvSpPr>
          <p:spPr bwMode="auto">
            <a:xfrm>
              <a:off x="5164138" y="1663701"/>
              <a:ext cx="7938" cy="4763"/>
            </a:xfrm>
            <a:custGeom>
              <a:avLst/>
              <a:gdLst>
                <a:gd name="T0" fmla="*/ 2 w 2"/>
                <a:gd name="T1" fmla="*/ 1 h 1"/>
                <a:gd name="T2" fmla="*/ 0 w 2"/>
                <a:gd name="T3" fmla="*/ 0 h 1"/>
                <a:gd name="T4" fmla="*/ 1 w 2"/>
                <a:gd name="T5" fmla="*/ 1 h 1"/>
                <a:gd name="T6" fmla="*/ 2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5B9BD5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7" name="Freeform 32">
              <a:extLst>
                <a:ext uri="{FF2B5EF4-FFF2-40B4-BE49-F238E27FC236}">
                  <a16:creationId xmlns:a16="http://schemas.microsoft.com/office/drawing/2014/main" id="{BA9C5596-0488-1039-7D17-A9E6B1C7AD32}"/>
                </a:ext>
              </a:extLst>
            </p:cNvPr>
            <p:cNvSpPr/>
            <p:nvPr/>
          </p:nvSpPr>
          <p:spPr bwMode="auto">
            <a:xfrm>
              <a:off x="5172076" y="1668463"/>
              <a:ext cx="3175" cy="3175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5B9BD5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8" name="Freeform 33">
              <a:extLst>
                <a:ext uri="{FF2B5EF4-FFF2-40B4-BE49-F238E27FC236}">
                  <a16:creationId xmlns:a16="http://schemas.microsoft.com/office/drawing/2014/main" id="{8E58E342-C787-17CD-ACA0-92B17188B6F4}"/>
                </a:ext>
              </a:extLst>
            </p:cNvPr>
            <p:cNvSpPr/>
            <p:nvPr/>
          </p:nvSpPr>
          <p:spPr bwMode="auto">
            <a:xfrm>
              <a:off x="4987926" y="1292226"/>
              <a:ext cx="360363" cy="398463"/>
            </a:xfrm>
            <a:custGeom>
              <a:avLst/>
              <a:gdLst>
                <a:gd name="T0" fmla="*/ 38 w 96"/>
                <a:gd name="T1" fmla="*/ 88 h 106"/>
                <a:gd name="T2" fmla="*/ 46 w 96"/>
                <a:gd name="T3" fmla="*/ 98 h 106"/>
                <a:gd name="T4" fmla="*/ 42 w 96"/>
                <a:gd name="T5" fmla="*/ 93 h 106"/>
                <a:gd name="T6" fmla="*/ 12 w 96"/>
                <a:gd name="T7" fmla="*/ 55 h 106"/>
                <a:gd name="T8" fmla="*/ 0 w 96"/>
                <a:gd name="T9" fmla="*/ 29 h 106"/>
                <a:gd name="T10" fmla="*/ 6 w 96"/>
                <a:gd name="T11" fmla="*/ 14 h 106"/>
                <a:gd name="T12" fmla="*/ 5 w 96"/>
                <a:gd name="T13" fmla="*/ 43 h 106"/>
                <a:gd name="T14" fmla="*/ 20 w 96"/>
                <a:gd name="T15" fmla="*/ 64 h 106"/>
                <a:gd name="T16" fmla="*/ 45 w 96"/>
                <a:gd name="T17" fmla="*/ 96 h 106"/>
                <a:gd name="T18" fmla="*/ 48 w 96"/>
                <a:gd name="T19" fmla="*/ 99 h 106"/>
                <a:gd name="T20" fmla="*/ 67 w 96"/>
                <a:gd name="T21" fmla="*/ 106 h 106"/>
                <a:gd name="T22" fmla="*/ 86 w 96"/>
                <a:gd name="T23" fmla="*/ 98 h 106"/>
                <a:gd name="T24" fmla="*/ 95 w 96"/>
                <a:gd name="T25" fmla="*/ 86 h 106"/>
                <a:gd name="T26" fmla="*/ 92 w 96"/>
                <a:gd name="T27" fmla="*/ 86 h 106"/>
                <a:gd name="T28" fmla="*/ 81 w 96"/>
                <a:gd name="T29" fmla="*/ 99 h 106"/>
                <a:gd name="T30" fmla="*/ 49 w 96"/>
                <a:gd name="T31" fmla="*/ 97 h 106"/>
                <a:gd name="T32" fmla="*/ 40 w 96"/>
                <a:gd name="T33" fmla="*/ 86 h 106"/>
                <a:gd name="T34" fmla="*/ 44 w 96"/>
                <a:gd name="T35" fmla="*/ 91 h 106"/>
                <a:gd name="T36" fmla="*/ 50 w 96"/>
                <a:gd name="T37" fmla="*/ 98 h 106"/>
                <a:gd name="T38" fmla="*/ 78 w 96"/>
                <a:gd name="T39" fmla="*/ 101 h 106"/>
                <a:gd name="T40" fmla="*/ 92 w 96"/>
                <a:gd name="T41" fmla="*/ 69 h 106"/>
                <a:gd name="T42" fmla="*/ 83 w 96"/>
                <a:gd name="T43" fmla="*/ 59 h 106"/>
                <a:gd name="T44" fmla="*/ 86 w 96"/>
                <a:gd name="T45" fmla="*/ 70 h 106"/>
                <a:gd name="T46" fmla="*/ 85 w 96"/>
                <a:gd name="T47" fmla="*/ 82 h 106"/>
                <a:gd name="T48" fmla="*/ 57 w 96"/>
                <a:gd name="T49" fmla="*/ 93 h 106"/>
                <a:gd name="T50" fmla="*/ 53 w 96"/>
                <a:gd name="T51" fmla="*/ 90 h 106"/>
                <a:gd name="T52" fmla="*/ 28 w 96"/>
                <a:gd name="T53" fmla="*/ 57 h 106"/>
                <a:gd name="T54" fmla="*/ 54 w 96"/>
                <a:gd name="T55" fmla="*/ 91 h 106"/>
                <a:gd name="T56" fmla="*/ 62 w 96"/>
                <a:gd name="T57" fmla="*/ 95 h 106"/>
                <a:gd name="T58" fmla="*/ 84 w 96"/>
                <a:gd name="T59" fmla="*/ 72 h 106"/>
                <a:gd name="T60" fmla="*/ 79 w 96"/>
                <a:gd name="T61" fmla="*/ 87 h 106"/>
                <a:gd name="T62" fmla="*/ 72 w 96"/>
                <a:gd name="T63" fmla="*/ 92 h 106"/>
                <a:gd name="T64" fmla="*/ 56 w 96"/>
                <a:gd name="T65" fmla="*/ 89 h 106"/>
                <a:gd name="T66" fmla="*/ 23 w 96"/>
                <a:gd name="T67" fmla="*/ 47 h 106"/>
                <a:gd name="T68" fmla="*/ 18 w 96"/>
                <a:gd name="T69" fmla="*/ 40 h 106"/>
                <a:gd name="T70" fmla="*/ 17 w 96"/>
                <a:gd name="T71" fmla="*/ 21 h 106"/>
                <a:gd name="T72" fmla="*/ 21 w 96"/>
                <a:gd name="T73" fmla="*/ 18 h 106"/>
                <a:gd name="T74" fmla="*/ 37 w 96"/>
                <a:gd name="T75" fmla="*/ 17 h 106"/>
                <a:gd name="T76" fmla="*/ 39 w 96"/>
                <a:gd name="T77" fmla="*/ 19 h 106"/>
                <a:gd name="T78" fmla="*/ 70 w 96"/>
                <a:gd name="T79" fmla="*/ 57 h 106"/>
                <a:gd name="T80" fmla="*/ 83 w 96"/>
                <a:gd name="T81" fmla="*/ 53 h 106"/>
                <a:gd name="T82" fmla="*/ 55 w 96"/>
                <a:gd name="T83" fmla="*/ 16 h 106"/>
                <a:gd name="T84" fmla="*/ 48 w 96"/>
                <a:gd name="T85" fmla="*/ 7 h 106"/>
                <a:gd name="T86" fmla="*/ 12 w 96"/>
                <a:gd name="T87" fmla="*/ 6 h 106"/>
                <a:gd name="T88" fmla="*/ 7 w 96"/>
                <a:gd name="T89" fmla="*/ 10 h 106"/>
                <a:gd name="T90" fmla="*/ 2 w 96"/>
                <a:gd name="T91" fmla="*/ 4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6" h="106">
                  <a:moveTo>
                    <a:pt x="14" y="58"/>
                  </a:moveTo>
                  <a:cubicBezTo>
                    <a:pt x="26" y="73"/>
                    <a:pt x="26" y="73"/>
                    <a:pt x="26" y="73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44" y="95"/>
                    <a:pt x="44" y="95"/>
                    <a:pt x="44" y="95"/>
                  </a:cubicBezTo>
                  <a:cubicBezTo>
                    <a:pt x="45" y="97"/>
                    <a:pt x="45" y="97"/>
                    <a:pt x="45" y="97"/>
                  </a:cubicBezTo>
                  <a:cubicBezTo>
                    <a:pt x="46" y="97"/>
                    <a:pt x="46" y="98"/>
                    <a:pt x="46" y="98"/>
                  </a:cubicBezTo>
                  <a:cubicBezTo>
                    <a:pt x="46" y="98"/>
                    <a:pt x="45" y="97"/>
                    <a:pt x="45" y="97"/>
                  </a:cubicBezTo>
                  <a:cubicBezTo>
                    <a:pt x="44" y="95"/>
                    <a:pt x="44" y="95"/>
                    <a:pt x="44" y="95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35" y="83"/>
                    <a:pt x="35" y="83"/>
                    <a:pt x="35" y="83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6" y="48"/>
                    <a:pt x="5" y="46"/>
                    <a:pt x="4" y="44"/>
                  </a:cubicBezTo>
                  <a:cubicBezTo>
                    <a:pt x="2" y="39"/>
                    <a:pt x="0" y="34"/>
                    <a:pt x="0" y="29"/>
                  </a:cubicBezTo>
                  <a:cubicBezTo>
                    <a:pt x="0" y="27"/>
                    <a:pt x="0" y="24"/>
                    <a:pt x="1" y="21"/>
                  </a:cubicBezTo>
                  <a:cubicBezTo>
                    <a:pt x="2" y="18"/>
                    <a:pt x="3" y="16"/>
                    <a:pt x="5" y="13"/>
                  </a:cubicBezTo>
                  <a:cubicBezTo>
                    <a:pt x="5" y="14"/>
                    <a:pt x="4" y="15"/>
                    <a:pt x="6" y="14"/>
                  </a:cubicBezTo>
                  <a:cubicBezTo>
                    <a:pt x="4" y="16"/>
                    <a:pt x="3" y="18"/>
                    <a:pt x="2" y="21"/>
                  </a:cubicBezTo>
                  <a:cubicBezTo>
                    <a:pt x="1" y="24"/>
                    <a:pt x="1" y="27"/>
                    <a:pt x="1" y="29"/>
                  </a:cubicBezTo>
                  <a:cubicBezTo>
                    <a:pt x="1" y="34"/>
                    <a:pt x="3" y="39"/>
                    <a:pt x="5" y="43"/>
                  </a:cubicBezTo>
                  <a:cubicBezTo>
                    <a:pt x="6" y="46"/>
                    <a:pt x="7" y="48"/>
                    <a:pt x="9" y="50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20" y="64"/>
                    <a:pt x="20" y="64"/>
                    <a:pt x="20" y="64"/>
                  </a:cubicBezTo>
                  <a:cubicBezTo>
                    <a:pt x="25" y="71"/>
                    <a:pt x="30" y="77"/>
                    <a:pt x="36" y="84"/>
                  </a:cubicBezTo>
                  <a:cubicBezTo>
                    <a:pt x="38" y="87"/>
                    <a:pt x="41" y="90"/>
                    <a:pt x="43" y="93"/>
                  </a:cubicBezTo>
                  <a:cubicBezTo>
                    <a:pt x="45" y="96"/>
                    <a:pt x="45" y="96"/>
                    <a:pt x="45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6" y="97"/>
                    <a:pt x="47" y="97"/>
                    <a:pt x="47" y="97"/>
                  </a:cubicBezTo>
                  <a:cubicBezTo>
                    <a:pt x="47" y="98"/>
                    <a:pt x="48" y="98"/>
                    <a:pt x="48" y="99"/>
                  </a:cubicBezTo>
                  <a:cubicBezTo>
                    <a:pt x="51" y="101"/>
                    <a:pt x="53" y="102"/>
                    <a:pt x="56" y="103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9" y="106"/>
                    <a:pt x="63" y="106"/>
                    <a:pt x="67" y="106"/>
                  </a:cubicBezTo>
                  <a:cubicBezTo>
                    <a:pt x="71" y="106"/>
                    <a:pt x="75" y="105"/>
                    <a:pt x="78" y="103"/>
                  </a:cubicBezTo>
                  <a:cubicBezTo>
                    <a:pt x="80" y="102"/>
                    <a:pt x="82" y="101"/>
                    <a:pt x="84" y="100"/>
                  </a:cubicBezTo>
                  <a:cubicBezTo>
                    <a:pt x="84" y="100"/>
                    <a:pt x="85" y="99"/>
                    <a:pt x="86" y="98"/>
                  </a:cubicBezTo>
                  <a:cubicBezTo>
                    <a:pt x="86" y="98"/>
                    <a:pt x="87" y="98"/>
                    <a:pt x="87" y="97"/>
                  </a:cubicBezTo>
                  <a:cubicBezTo>
                    <a:pt x="88" y="97"/>
                    <a:pt x="88" y="97"/>
                    <a:pt x="88" y="96"/>
                  </a:cubicBezTo>
                  <a:cubicBezTo>
                    <a:pt x="91" y="93"/>
                    <a:pt x="93" y="90"/>
                    <a:pt x="95" y="86"/>
                  </a:cubicBezTo>
                  <a:cubicBezTo>
                    <a:pt x="96" y="82"/>
                    <a:pt x="96" y="79"/>
                    <a:pt x="95" y="76"/>
                  </a:cubicBezTo>
                  <a:cubicBezTo>
                    <a:pt x="95" y="73"/>
                    <a:pt x="94" y="71"/>
                    <a:pt x="93" y="69"/>
                  </a:cubicBezTo>
                  <a:cubicBezTo>
                    <a:pt x="95" y="74"/>
                    <a:pt x="95" y="80"/>
                    <a:pt x="92" y="86"/>
                  </a:cubicBezTo>
                  <a:cubicBezTo>
                    <a:pt x="91" y="89"/>
                    <a:pt x="90" y="91"/>
                    <a:pt x="88" y="93"/>
                  </a:cubicBezTo>
                  <a:cubicBezTo>
                    <a:pt x="87" y="94"/>
                    <a:pt x="86" y="95"/>
                    <a:pt x="85" y="96"/>
                  </a:cubicBezTo>
                  <a:cubicBezTo>
                    <a:pt x="84" y="97"/>
                    <a:pt x="83" y="98"/>
                    <a:pt x="81" y="99"/>
                  </a:cubicBezTo>
                  <a:cubicBezTo>
                    <a:pt x="76" y="102"/>
                    <a:pt x="71" y="103"/>
                    <a:pt x="65" y="103"/>
                  </a:cubicBezTo>
                  <a:cubicBezTo>
                    <a:pt x="62" y="103"/>
                    <a:pt x="60" y="103"/>
                    <a:pt x="57" y="102"/>
                  </a:cubicBezTo>
                  <a:cubicBezTo>
                    <a:pt x="54" y="101"/>
                    <a:pt x="51" y="100"/>
                    <a:pt x="49" y="97"/>
                  </a:cubicBezTo>
                  <a:cubicBezTo>
                    <a:pt x="48" y="96"/>
                    <a:pt x="47" y="95"/>
                    <a:pt x="46" y="94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31" y="74"/>
                    <a:pt x="31" y="74"/>
                    <a:pt x="31" y="74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23" y="64"/>
                    <a:pt x="35" y="78"/>
                    <a:pt x="44" y="91"/>
                  </a:cubicBezTo>
                  <a:cubicBezTo>
                    <a:pt x="47" y="94"/>
                    <a:pt x="47" y="94"/>
                    <a:pt x="47" y="94"/>
                  </a:cubicBezTo>
                  <a:cubicBezTo>
                    <a:pt x="47" y="95"/>
                    <a:pt x="48" y="96"/>
                    <a:pt x="48" y="96"/>
                  </a:cubicBezTo>
                  <a:cubicBezTo>
                    <a:pt x="49" y="97"/>
                    <a:pt x="49" y="98"/>
                    <a:pt x="50" y="98"/>
                  </a:cubicBezTo>
                  <a:cubicBezTo>
                    <a:pt x="53" y="100"/>
                    <a:pt x="56" y="102"/>
                    <a:pt x="59" y="103"/>
                  </a:cubicBezTo>
                  <a:cubicBezTo>
                    <a:pt x="63" y="103"/>
                    <a:pt x="66" y="103"/>
                    <a:pt x="69" y="103"/>
                  </a:cubicBezTo>
                  <a:cubicBezTo>
                    <a:pt x="72" y="103"/>
                    <a:pt x="75" y="102"/>
                    <a:pt x="78" y="101"/>
                  </a:cubicBezTo>
                  <a:cubicBezTo>
                    <a:pt x="81" y="99"/>
                    <a:pt x="83" y="97"/>
                    <a:pt x="86" y="95"/>
                  </a:cubicBezTo>
                  <a:cubicBezTo>
                    <a:pt x="88" y="93"/>
                    <a:pt x="90" y="90"/>
                    <a:pt x="91" y="87"/>
                  </a:cubicBezTo>
                  <a:cubicBezTo>
                    <a:pt x="94" y="81"/>
                    <a:pt x="94" y="75"/>
                    <a:pt x="92" y="69"/>
                  </a:cubicBezTo>
                  <a:cubicBezTo>
                    <a:pt x="92" y="68"/>
                    <a:pt x="91" y="66"/>
                    <a:pt x="91" y="65"/>
                  </a:cubicBezTo>
                  <a:cubicBezTo>
                    <a:pt x="90" y="64"/>
                    <a:pt x="89" y="62"/>
                    <a:pt x="88" y="61"/>
                  </a:cubicBezTo>
                  <a:cubicBezTo>
                    <a:pt x="86" y="60"/>
                    <a:pt x="84" y="59"/>
                    <a:pt x="83" y="59"/>
                  </a:cubicBezTo>
                  <a:cubicBezTo>
                    <a:pt x="83" y="60"/>
                    <a:pt x="83" y="60"/>
                    <a:pt x="83" y="61"/>
                  </a:cubicBezTo>
                  <a:cubicBezTo>
                    <a:pt x="83" y="62"/>
                    <a:pt x="84" y="64"/>
                    <a:pt x="84" y="66"/>
                  </a:cubicBezTo>
                  <a:cubicBezTo>
                    <a:pt x="85" y="67"/>
                    <a:pt x="86" y="69"/>
                    <a:pt x="86" y="70"/>
                  </a:cubicBezTo>
                  <a:cubicBezTo>
                    <a:pt x="87" y="71"/>
                    <a:pt x="87" y="72"/>
                    <a:pt x="87" y="72"/>
                  </a:cubicBezTo>
                  <a:cubicBezTo>
                    <a:pt x="86" y="73"/>
                    <a:pt x="86" y="73"/>
                    <a:pt x="85" y="73"/>
                  </a:cubicBezTo>
                  <a:cubicBezTo>
                    <a:pt x="86" y="76"/>
                    <a:pt x="86" y="79"/>
                    <a:pt x="85" y="82"/>
                  </a:cubicBezTo>
                  <a:cubicBezTo>
                    <a:pt x="84" y="85"/>
                    <a:pt x="82" y="88"/>
                    <a:pt x="80" y="90"/>
                  </a:cubicBezTo>
                  <a:cubicBezTo>
                    <a:pt x="75" y="94"/>
                    <a:pt x="68" y="96"/>
                    <a:pt x="62" y="95"/>
                  </a:cubicBezTo>
                  <a:cubicBezTo>
                    <a:pt x="60" y="95"/>
                    <a:pt x="58" y="94"/>
                    <a:pt x="57" y="93"/>
                  </a:cubicBezTo>
                  <a:cubicBezTo>
                    <a:pt x="56" y="93"/>
                    <a:pt x="55" y="92"/>
                    <a:pt x="55" y="92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54" y="90"/>
                    <a:pt x="53" y="90"/>
                    <a:pt x="53" y="90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39" y="71"/>
                    <a:pt x="33" y="64"/>
                    <a:pt x="28" y="57"/>
                  </a:cubicBezTo>
                  <a:cubicBezTo>
                    <a:pt x="34" y="64"/>
                    <a:pt x="39" y="72"/>
                    <a:pt x="45" y="7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90"/>
                    <a:pt x="54" y="90"/>
                    <a:pt x="54" y="91"/>
                  </a:cubicBezTo>
                  <a:cubicBezTo>
                    <a:pt x="54" y="91"/>
                    <a:pt x="54" y="91"/>
                    <a:pt x="55" y="92"/>
                  </a:cubicBezTo>
                  <a:cubicBezTo>
                    <a:pt x="55" y="92"/>
                    <a:pt x="56" y="93"/>
                    <a:pt x="57" y="93"/>
                  </a:cubicBezTo>
                  <a:cubicBezTo>
                    <a:pt x="58" y="94"/>
                    <a:pt x="60" y="95"/>
                    <a:pt x="62" y="95"/>
                  </a:cubicBezTo>
                  <a:cubicBezTo>
                    <a:pt x="68" y="96"/>
                    <a:pt x="75" y="94"/>
                    <a:pt x="79" y="90"/>
                  </a:cubicBezTo>
                  <a:cubicBezTo>
                    <a:pt x="82" y="87"/>
                    <a:pt x="83" y="85"/>
                    <a:pt x="84" y="82"/>
                  </a:cubicBezTo>
                  <a:cubicBezTo>
                    <a:pt x="85" y="79"/>
                    <a:pt x="85" y="76"/>
                    <a:pt x="84" y="72"/>
                  </a:cubicBezTo>
                  <a:cubicBezTo>
                    <a:pt x="83" y="72"/>
                    <a:pt x="83" y="72"/>
                    <a:pt x="83" y="75"/>
                  </a:cubicBezTo>
                  <a:cubicBezTo>
                    <a:pt x="83" y="77"/>
                    <a:pt x="83" y="81"/>
                    <a:pt x="81" y="84"/>
                  </a:cubicBezTo>
                  <a:cubicBezTo>
                    <a:pt x="80" y="85"/>
                    <a:pt x="80" y="86"/>
                    <a:pt x="79" y="87"/>
                  </a:cubicBezTo>
                  <a:cubicBezTo>
                    <a:pt x="79" y="88"/>
                    <a:pt x="78" y="88"/>
                    <a:pt x="78" y="88"/>
                  </a:cubicBezTo>
                  <a:cubicBezTo>
                    <a:pt x="78" y="89"/>
                    <a:pt x="77" y="89"/>
                    <a:pt x="77" y="89"/>
                  </a:cubicBezTo>
                  <a:cubicBezTo>
                    <a:pt x="75" y="91"/>
                    <a:pt x="73" y="92"/>
                    <a:pt x="72" y="92"/>
                  </a:cubicBezTo>
                  <a:cubicBezTo>
                    <a:pt x="69" y="93"/>
                    <a:pt x="67" y="93"/>
                    <a:pt x="64" y="93"/>
                  </a:cubicBezTo>
                  <a:cubicBezTo>
                    <a:pt x="62" y="93"/>
                    <a:pt x="60" y="92"/>
                    <a:pt x="58" y="91"/>
                  </a:cubicBezTo>
                  <a:cubicBezTo>
                    <a:pt x="57" y="90"/>
                    <a:pt x="56" y="90"/>
                    <a:pt x="56" y="89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47" y="78"/>
                    <a:pt x="47" y="78"/>
                    <a:pt x="47" y="78"/>
                  </a:cubicBezTo>
                  <a:cubicBezTo>
                    <a:pt x="39" y="67"/>
                    <a:pt x="31" y="57"/>
                    <a:pt x="23" y="47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9" y="41"/>
                    <a:pt x="18" y="41"/>
                    <a:pt x="18" y="41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17" y="38"/>
                    <a:pt x="16" y="37"/>
                  </a:cubicBezTo>
                  <a:cubicBezTo>
                    <a:pt x="15" y="34"/>
                    <a:pt x="14" y="31"/>
                    <a:pt x="14" y="28"/>
                  </a:cubicBezTo>
                  <a:cubicBezTo>
                    <a:pt x="14" y="25"/>
                    <a:pt x="15" y="23"/>
                    <a:pt x="17" y="21"/>
                  </a:cubicBezTo>
                  <a:cubicBezTo>
                    <a:pt x="17" y="21"/>
                    <a:pt x="17" y="20"/>
                    <a:pt x="18" y="20"/>
                  </a:cubicBezTo>
                  <a:cubicBezTo>
                    <a:pt x="18" y="20"/>
                    <a:pt x="18" y="20"/>
                    <a:pt x="19" y="19"/>
                  </a:cubicBezTo>
                  <a:cubicBezTo>
                    <a:pt x="19" y="19"/>
                    <a:pt x="20" y="18"/>
                    <a:pt x="21" y="18"/>
                  </a:cubicBezTo>
                  <a:cubicBezTo>
                    <a:pt x="22" y="17"/>
                    <a:pt x="24" y="16"/>
                    <a:pt x="26" y="16"/>
                  </a:cubicBezTo>
                  <a:cubicBezTo>
                    <a:pt x="28" y="15"/>
                    <a:pt x="30" y="15"/>
                    <a:pt x="32" y="15"/>
                  </a:cubicBezTo>
                  <a:cubicBezTo>
                    <a:pt x="34" y="15"/>
                    <a:pt x="36" y="16"/>
                    <a:pt x="37" y="17"/>
                  </a:cubicBezTo>
                  <a:cubicBezTo>
                    <a:pt x="38" y="17"/>
                    <a:pt x="38" y="17"/>
                    <a:pt x="38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56" y="40"/>
                    <a:pt x="63" y="49"/>
                    <a:pt x="70" y="57"/>
                  </a:cubicBezTo>
                  <a:cubicBezTo>
                    <a:pt x="82" y="70"/>
                    <a:pt x="82" y="62"/>
                    <a:pt x="72" y="47"/>
                  </a:cubicBezTo>
                  <a:cubicBezTo>
                    <a:pt x="72" y="46"/>
                    <a:pt x="72" y="46"/>
                    <a:pt x="72" y="46"/>
                  </a:cubicBezTo>
                  <a:cubicBezTo>
                    <a:pt x="83" y="61"/>
                    <a:pt x="80" y="52"/>
                    <a:pt x="83" y="53"/>
                  </a:cubicBezTo>
                  <a:cubicBezTo>
                    <a:pt x="77" y="45"/>
                    <a:pt x="72" y="38"/>
                    <a:pt x="67" y="30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9"/>
                    <a:pt x="49" y="8"/>
                    <a:pt x="48" y="7"/>
                  </a:cubicBezTo>
                  <a:cubicBezTo>
                    <a:pt x="45" y="4"/>
                    <a:pt x="40" y="2"/>
                    <a:pt x="36" y="1"/>
                  </a:cubicBezTo>
                  <a:cubicBezTo>
                    <a:pt x="31" y="0"/>
                    <a:pt x="27" y="1"/>
                    <a:pt x="23" y="2"/>
                  </a:cubicBezTo>
                  <a:cubicBezTo>
                    <a:pt x="19" y="3"/>
                    <a:pt x="16" y="4"/>
                    <a:pt x="12" y="6"/>
                  </a:cubicBezTo>
                  <a:cubicBezTo>
                    <a:pt x="11" y="7"/>
                    <a:pt x="11" y="7"/>
                    <a:pt x="10" y="8"/>
                  </a:cubicBezTo>
                  <a:cubicBezTo>
                    <a:pt x="9" y="8"/>
                    <a:pt x="9" y="9"/>
                    <a:pt x="9" y="9"/>
                  </a:cubicBezTo>
                  <a:cubicBezTo>
                    <a:pt x="8" y="9"/>
                    <a:pt x="8" y="10"/>
                    <a:pt x="7" y="10"/>
                  </a:cubicBezTo>
                  <a:cubicBezTo>
                    <a:pt x="6" y="12"/>
                    <a:pt x="4" y="13"/>
                    <a:pt x="3" y="15"/>
                  </a:cubicBezTo>
                  <a:cubicBezTo>
                    <a:pt x="1" y="19"/>
                    <a:pt x="0" y="24"/>
                    <a:pt x="0" y="28"/>
                  </a:cubicBezTo>
                  <a:cubicBezTo>
                    <a:pt x="0" y="32"/>
                    <a:pt x="0" y="36"/>
                    <a:pt x="2" y="40"/>
                  </a:cubicBezTo>
                  <a:cubicBezTo>
                    <a:pt x="3" y="43"/>
                    <a:pt x="5" y="47"/>
                    <a:pt x="7" y="50"/>
                  </a:cubicBezTo>
                  <a:lnTo>
                    <a:pt x="14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9" name="Freeform 34">
              <a:extLst>
                <a:ext uri="{FF2B5EF4-FFF2-40B4-BE49-F238E27FC236}">
                  <a16:creationId xmlns:a16="http://schemas.microsoft.com/office/drawing/2014/main" id="{5884AA33-DE58-7BA4-DF3F-00CC6F9086DE}"/>
                </a:ext>
              </a:extLst>
            </p:cNvPr>
            <p:cNvSpPr/>
            <p:nvPr/>
          </p:nvSpPr>
          <p:spPr bwMode="auto">
            <a:xfrm>
              <a:off x="5984876" y="954088"/>
              <a:ext cx="222250" cy="431800"/>
            </a:xfrm>
            <a:custGeom>
              <a:avLst/>
              <a:gdLst>
                <a:gd name="T0" fmla="*/ 0 w 59"/>
                <a:gd name="T1" fmla="*/ 87 h 115"/>
                <a:gd name="T2" fmla="*/ 17 w 59"/>
                <a:gd name="T3" fmla="*/ 113 h 115"/>
                <a:gd name="T4" fmla="*/ 47 w 59"/>
                <a:gd name="T5" fmla="*/ 110 h 115"/>
                <a:gd name="T6" fmla="*/ 48 w 59"/>
                <a:gd name="T7" fmla="*/ 108 h 115"/>
                <a:gd name="T8" fmla="*/ 51 w 59"/>
                <a:gd name="T9" fmla="*/ 106 h 115"/>
                <a:gd name="T10" fmla="*/ 58 w 59"/>
                <a:gd name="T11" fmla="*/ 87 h 115"/>
                <a:gd name="T12" fmla="*/ 58 w 59"/>
                <a:gd name="T13" fmla="*/ 73 h 115"/>
                <a:gd name="T14" fmla="*/ 58 w 59"/>
                <a:gd name="T15" fmla="*/ 85 h 115"/>
                <a:gd name="T16" fmla="*/ 57 w 59"/>
                <a:gd name="T17" fmla="*/ 92 h 115"/>
                <a:gd name="T18" fmla="*/ 48 w 59"/>
                <a:gd name="T19" fmla="*/ 108 h 115"/>
                <a:gd name="T20" fmla="*/ 47 w 59"/>
                <a:gd name="T21" fmla="*/ 108 h 115"/>
                <a:gd name="T22" fmla="*/ 29 w 59"/>
                <a:gd name="T23" fmla="*/ 115 h 115"/>
                <a:gd name="T24" fmla="*/ 1 w 59"/>
                <a:gd name="T25" fmla="*/ 92 h 115"/>
                <a:gd name="T26" fmla="*/ 37 w 59"/>
                <a:gd name="T27" fmla="*/ 113 h 115"/>
                <a:gd name="T28" fmla="*/ 48 w 59"/>
                <a:gd name="T29" fmla="*/ 106 h 115"/>
                <a:gd name="T30" fmla="*/ 57 w 59"/>
                <a:gd name="T31" fmla="*/ 87 h 115"/>
                <a:gd name="T32" fmla="*/ 57 w 59"/>
                <a:gd name="T33" fmla="*/ 53 h 115"/>
                <a:gd name="T34" fmla="*/ 59 w 59"/>
                <a:gd name="T35" fmla="*/ 30 h 115"/>
                <a:gd name="T36" fmla="*/ 43 w 59"/>
                <a:gd name="T37" fmla="*/ 2 h 115"/>
                <a:gd name="T38" fmla="*/ 57 w 59"/>
                <a:gd name="T39" fmla="*/ 25 h 115"/>
                <a:gd name="T40" fmla="*/ 57 w 59"/>
                <a:gd name="T41" fmla="*/ 31 h 115"/>
                <a:gd name="T42" fmla="*/ 56 w 59"/>
                <a:gd name="T43" fmla="*/ 81 h 115"/>
                <a:gd name="T44" fmla="*/ 56 w 59"/>
                <a:gd name="T45" fmla="*/ 88 h 115"/>
                <a:gd name="T46" fmla="*/ 47 w 59"/>
                <a:gd name="T47" fmla="*/ 105 h 115"/>
                <a:gd name="T48" fmla="*/ 46 w 59"/>
                <a:gd name="T49" fmla="*/ 107 h 115"/>
                <a:gd name="T50" fmla="*/ 41 w 59"/>
                <a:gd name="T51" fmla="*/ 110 h 115"/>
                <a:gd name="T52" fmla="*/ 46 w 59"/>
                <a:gd name="T53" fmla="*/ 106 h 115"/>
                <a:gd name="T54" fmla="*/ 55 w 59"/>
                <a:gd name="T55" fmla="*/ 93 h 115"/>
                <a:gd name="T56" fmla="*/ 55 w 59"/>
                <a:gd name="T57" fmla="*/ 79 h 115"/>
                <a:gd name="T58" fmla="*/ 56 w 59"/>
                <a:gd name="T59" fmla="*/ 26 h 115"/>
                <a:gd name="T60" fmla="*/ 39 w 59"/>
                <a:gd name="T61" fmla="*/ 1 h 115"/>
                <a:gd name="T62" fmla="*/ 31 w 59"/>
                <a:gd name="T63" fmla="*/ 4 h 115"/>
                <a:gd name="T64" fmla="*/ 41 w 59"/>
                <a:gd name="T65" fmla="*/ 9 h 115"/>
                <a:gd name="T66" fmla="*/ 48 w 59"/>
                <a:gd name="T67" fmla="*/ 49 h 115"/>
                <a:gd name="T68" fmla="*/ 47 w 59"/>
                <a:gd name="T69" fmla="*/ 86 h 115"/>
                <a:gd name="T70" fmla="*/ 47 w 59"/>
                <a:gd name="T71" fmla="*/ 89 h 115"/>
                <a:gd name="T72" fmla="*/ 47 w 59"/>
                <a:gd name="T73" fmla="*/ 76 h 115"/>
                <a:gd name="T74" fmla="*/ 39 w 59"/>
                <a:gd name="T75" fmla="*/ 11 h 115"/>
                <a:gd name="T76" fmla="*/ 46 w 59"/>
                <a:gd name="T77" fmla="*/ 25 h 115"/>
                <a:gd name="T78" fmla="*/ 46 w 59"/>
                <a:gd name="T79" fmla="*/ 37 h 115"/>
                <a:gd name="T80" fmla="*/ 45 w 59"/>
                <a:gd name="T81" fmla="*/ 86 h 115"/>
                <a:gd name="T82" fmla="*/ 44 w 59"/>
                <a:gd name="T83" fmla="*/ 92 h 115"/>
                <a:gd name="T84" fmla="*/ 39 w 59"/>
                <a:gd name="T85" fmla="*/ 98 h 115"/>
                <a:gd name="T86" fmla="*/ 34 w 59"/>
                <a:gd name="T87" fmla="*/ 101 h 115"/>
                <a:gd name="T88" fmla="*/ 18 w 59"/>
                <a:gd name="T89" fmla="*/ 96 h 115"/>
                <a:gd name="T90" fmla="*/ 14 w 59"/>
                <a:gd name="T91" fmla="*/ 85 h 115"/>
                <a:gd name="T92" fmla="*/ 14 w 59"/>
                <a:gd name="T93" fmla="*/ 36 h 115"/>
                <a:gd name="T94" fmla="*/ 14 w 59"/>
                <a:gd name="T95" fmla="*/ 26 h 115"/>
                <a:gd name="T96" fmla="*/ 22 w 59"/>
                <a:gd name="T97" fmla="*/ 13 h 115"/>
                <a:gd name="T98" fmla="*/ 30 w 59"/>
                <a:gd name="T99" fmla="*/ 9 h 115"/>
                <a:gd name="T100" fmla="*/ 13 w 59"/>
                <a:gd name="T101" fmla="*/ 10 h 115"/>
                <a:gd name="T102" fmla="*/ 23 w 59"/>
                <a:gd name="T103" fmla="*/ 2 h 115"/>
                <a:gd name="T104" fmla="*/ 0 w 59"/>
                <a:gd name="T105" fmla="*/ 24 h 115"/>
                <a:gd name="T106" fmla="*/ 0 w 59"/>
                <a:gd name="T107" fmla="*/ 3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9" h="115">
                  <a:moveTo>
                    <a:pt x="0" y="83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90"/>
                    <a:pt x="0" y="92"/>
                    <a:pt x="1" y="94"/>
                  </a:cubicBezTo>
                  <a:cubicBezTo>
                    <a:pt x="3" y="103"/>
                    <a:pt x="9" y="109"/>
                    <a:pt x="17" y="113"/>
                  </a:cubicBezTo>
                  <a:cubicBezTo>
                    <a:pt x="21" y="115"/>
                    <a:pt x="25" y="115"/>
                    <a:pt x="29" y="115"/>
                  </a:cubicBezTo>
                  <a:cubicBezTo>
                    <a:pt x="33" y="115"/>
                    <a:pt x="37" y="115"/>
                    <a:pt x="41" y="113"/>
                  </a:cubicBezTo>
                  <a:cubicBezTo>
                    <a:pt x="43" y="112"/>
                    <a:pt x="45" y="111"/>
                    <a:pt x="47" y="110"/>
                  </a:cubicBezTo>
                  <a:cubicBezTo>
                    <a:pt x="47" y="109"/>
                    <a:pt x="48" y="109"/>
                    <a:pt x="48" y="109"/>
                  </a:cubicBezTo>
                  <a:cubicBezTo>
                    <a:pt x="48" y="108"/>
                    <a:pt x="48" y="108"/>
                    <a:pt x="48" y="108"/>
                  </a:cubicBezTo>
                  <a:cubicBezTo>
                    <a:pt x="48" y="108"/>
                    <a:pt x="48" y="108"/>
                    <a:pt x="48" y="108"/>
                  </a:cubicBezTo>
                  <a:cubicBezTo>
                    <a:pt x="48" y="108"/>
                    <a:pt x="48" y="108"/>
                    <a:pt x="48" y="108"/>
                  </a:cubicBezTo>
                  <a:cubicBezTo>
                    <a:pt x="49" y="108"/>
                    <a:pt x="49" y="108"/>
                    <a:pt x="49" y="108"/>
                  </a:cubicBezTo>
                  <a:cubicBezTo>
                    <a:pt x="50" y="107"/>
                    <a:pt x="50" y="106"/>
                    <a:pt x="51" y="106"/>
                  </a:cubicBezTo>
                  <a:cubicBezTo>
                    <a:pt x="54" y="103"/>
                    <a:pt x="56" y="99"/>
                    <a:pt x="57" y="94"/>
                  </a:cubicBezTo>
                  <a:cubicBezTo>
                    <a:pt x="58" y="92"/>
                    <a:pt x="58" y="90"/>
                    <a:pt x="58" y="88"/>
                  </a:cubicBezTo>
                  <a:cubicBezTo>
                    <a:pt x="58" y="88"/>
                    <a:pt x="58" y="87"/>
                    <a:pt x="58" y="87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8" y="83"/>
                    <a:pt x="58" y="83"/>
                    <a:pt x="58" y="83"/>
                  </a:cubicBezTo>
                  <a:cubicBezTo>
                    <a:pt x="58" y="73"/>
                    <a:pt x="58" y="73"/>
                    <a:pt x="58" y="73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58" y="85"/>
                    <a:pt x="58" y="85"/>
                    <a:pt x="58" y="85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8" y="87"/>
                    <a:pt x="58" y="88"/>
                    <a:pt x="58" y="88"/>
                  </a:cubicBezTo>
                  <a:cubicBezTo>
                    <a:pt x="58" y="90"/>
                    <a:pt x="58" y="91"/>
                    <a:pt x="57" y="92"/>
                  </a:cubicBezTo>
                  <a:cubicBezTo>
                    <a:pt x="57" y="97"/>
                    <a:pt x="54" y="102"/>
                    <a:pt x="50" y="106"/>
                  </a:cubicBezTo>
                  <a:cubicBezTo>
                    <a:pt x="50" y="107"/>
                    <a:pt x="49" y="107"/>
                    <a:pt x="49" y="108"/>
                  </a:cubicBezTo>
                  <a:cubicBezTo>
                    <a:pt x="48" y="108"/>
                    <a:pt x="48" y="108"/>
                    <a:pt x="48" y="108"/>
                  </a:cubicBezTo>
                  <a:cubicBezTo>
                    <a:pt x="48" y="108"/>
                    <a:pt x="48" y="108"/>
                    <a:pt x="48" y="108"/>
                  </a:cubicBezTo>
                  <a:cubicBezTo>
                    <a:pt x="48" y="108"/>
                    <a:pt x="48" y="108"/>
                    <a:pt x="48" y="108"/>
                  </a:cubicBezTo>
                  <a:cubicBezTo>
                    <a:pt x="47" y="108"/>
                    <a:pt x="47" y="108"/>
                    <a:pt x="47" y="108"/>
                  </a:cubicBezTo>
                  <a:cubicBezTo>
                    <a:pt x="46" y="109"/>
                    <a:pt x="45" y="110"/>
                    <a:pt x="44" y="111"/>
                  </a:cubicBezTo>
                  <a:cubicBezTo>
                    <a:pt x="42" y="112"/>
                    <a:pt x="39" y="113"/>
                    <a:pt x="37" y="114"/>
                  </a:cubicBezTo>
                  <a:cubicBezTo>
                    <a:pt x="34" y="115"/>
                    <a:pt x="32" y="115"/>
                    <a:pt x="29" y="115"/>
                  </a:cubicBezTo>
                  <a:cubicBezTo>
                    <a:pt x="27" y="115"/>
                    <a:pt x="24" y="115"/>
                    <a:pt x="21" y="114"/>
                  </a:cubicBezTo>
                  <a:cubicBezTo>
                    <a:pt x="11" y="111"/>
                    <a:pt x="3" y="103"/>
                    <a:pt x="1" y="92"/>
                  </a:cubicBezTo>
                  <a:cubicBezTo>
                    <a:pt x="1" y="92"/>
                    <a:pt x="1" y="93"/>
                    <a:pt x="1" y="92"/>
                  </a:cubicBezTo>
                  <a:cubicBezTo>
                    <a:pt x="4" y="102"/>
                    <a:pt x="12" y="110"/>
                    <a:pt x="22" y="113"/>
                  </a:cubicBezTo>
                  <a:cubicBezTo>
                    <a:pt x="24" y="114"/>
                    <a:pt x="27" y="114"/>
                    <a:pt x="30" y="114"/>
                  </a:cubicBezTo>
                  <a:cubicBezTo>
                    <a:pt x="32" y="114"/>
                    <a:pt x="35" y="114"/>
                    <a:pt x="37" y="113"/>
                  </a:cubicBezTo>
                  <a:cubicBezTo>
                    <a:pt x="40" y="112"/>
                    <a:pt x="42" y="111"/>
                    <a:pt x="44" y="110"/>
                  </a:cubicBezTo>
                  <a:cubicBezTo>
                    <a:pt x="45" y="109"/>
                    <a:pt x="46" y="108"/>
                    <a:pt x="47" y="107"/>
                  </a:cubicBezTo>
                  <a:cubicBezTo>
                    <a:pt x="47" y="107"/>
                    <a:pt x="48" y="107"/>
                    <a:pt x="48" y="106"/>
                  </a:cubicBezTo>
                  <a:cubicBezTo>
                    <a:pt x="49" y="106"/>
                    <a:pt x="49" y="106"/>
                    <a:pt x="50" y="105"/>
                  </a:cubicBezTo>
                  <a:cubicBezTo>
                    <a:pt x="54" y="101"/>
                    <a:pt x="56" y="96"/>
                    <a:pt x="57" y="91"/>
                  </a:cubicBezTo>
                  <a:cubicBezTo>
                    <a:pt x="57" y="90"/>
                    <a:pt x="57" y="89"/>
                    <a:pt x="57" y="87"/>
                  </a:cubicBezTo>
                  <a:cubicBezTo>
                    <a:pt x="57" y="84"/>
                    <a:pt x="57" y="84"/>
                    <a:pt x="57" y="84"/>
                  </a:cubicBezTo>
                  <a:cubicBezTo>
                    <a:pt x="57" y="78"/>
                    <a:pt x="57" y="78"/>
                    <a:pt x="57" y="78"/>
                  </a:cubicBezTo>
                  <a:cubicBezTo>
                    <a:pt x="58" y="70"/>
                    <a:pt x="58" y="61"/>
                    <a:pt x="57" y="53"/>
                  </a:cubicBezTo>
                  <a:cubicBezTo>
                    <a:pt x="59" y="53"/>
                    <a:pt x="59" y="53"/>
                    <a:pt x="59" y="53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28"/>
                    <a:pt x="59" y="27"/>
                    <a:pt x="59" y="25"/>
                  </a:cubicBezTo>
                  <a:cubicBezTo>
                    <a:pt x="59" y="21"/>
                    <a:pt x="58" y="17"/>
                    <a:pt x="56" y="13"/>
                  </a:cubicBezTo>
                  <a:cubicBezTo>
                    <a:pt x="53" y="7"/>
                    <a:pt x="48" y="4"/>
                    <a:pt x="43" y="2"/>
                  </a:cubicBezTo>
                  <a:cubicBezTo>
                    <a:pt x="48" y="5"/>
                    <a:pt x="52" y="10"/>
                    <a:pt x="54" y="15"/>
                  </a:cubicBezTo>
                  <a:cubicBezTo>
                    <a:pt x="55" y="17"/>
                    <a:pt x="56" y="20"/>
                    <a:pt x="57" y="23"/>
                  </a:cubicBezTo>
                  <a:cubicBezTo>
                    <a:pt x="57" y="24"/>
                    <a:pt x="57" y="25"/>
                    <a:pt x="57" y="25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6" y="40"/>
                    <a:pt x="56" y="50"/>
                    <a:pt x="56" y="59"/>
                  </a:cubicBezTo>
                  <a:cubicBezTo>
                    <a:pt x="56" y="74"/>
                    <a:pt x="56" y="74"/>
                    <a:pt x="56" y="74"/>
                  </a:cubicBezTo>
                  <a:cubicBezTo>
                    <a:pt x="56" y="81"/>
                    <a:pt x="56" y="81"/>
                    <a:pt x="56" y="81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6"/>
                    <a:pt x="56" y="86"/>
                    <a:pt x="56" y="86"/>
                  </a:cubicBezTo>
                  <a:cubicBezTo>
                    <a:pt x="56" y="87"/>
                    <a:pt x="56" y="88"/>
                    <a:pt x="56" y="88"/>
                  </a:cubicBezTo>
                  <a:cubicBezTo>
                    <a:pt x="55" y="91"/>
                    <a:pt x="55" y="94"/>
                    <a:pt x="54" y="97"/>
                  </a:cubicBezTo>
                  <a:cubicBezTo>
                    <a:pt x="53" y="99"/>
                    <a:pt x="51" y="102"/>
                    <a:pt x="49" y="104"/>
                  </a:cubicBezTo>
                  <a:cubicBezTo>
                    <a:pt x="48" y="104"/>
                    <a:pt x="48" y="105"/>
                    <a:pt x="47" y="105"/>
                  </a:cubicBezTo>
                  <a:cubicBezTo>
                    <a:pt x="47" y="106"/>
                    <a:pt x="47" y="106"/>
                    <a:pt x="47" y="106"/>
                  </a:cubicBezTo>
                  <a:cubicBezTo>
                    <a:pt x="46" y="106"/>
                    <a:pt x="46" y="106"/>
                    <a:pt x="46" y="106"/>
                  </a:cubicBezTo>
                  <a:cubicBezTo>
                    <a:pt x="46" y="107"/>
                    <a:pt x="46" y="107"/>
                    <a:pt x="46" y="107"/>
                  </a:cubicBezTo>
                  <a:cubicBezTo>
                    <a:pt x="45" y="107"/>
                    <a:pt x="44" y="108"/>
                    <a:pt x="43" y="109"/>
                  </a:cubicBezTo>
                  <a:cubicBezTo>
                    <a:pt x="40" y="110"/>
                    <a:pt x="37" y="111"/>
                    <a:pt x="35" y="112"/>
                  </a:cubicBezTo>
                  <a:cubicBezTo>
                    <a:pt x="37" y="111"/>
                    <a:pt x="39" y="111"/>
                    <a:pt x="41" y="110"/>
                  </a:cubicBezTo>
                  <a:cubicBezTo>
                    <a:pt x="42" y="109"/>
                    <a:pt x="44" y="108"/>
                    <a:pt x="45" y="108"/>
                  </a:cubicBezTo>
                  <a:cubicBezTo>
                    <a:pt x="45" y="107"/>
                    <a:pt x="46" y="107"/>
                    <a:pt x="46" y="106"/>
                  </a:cubicBezTo>
                  <a:cubicBezTo>
                    <a:pt x="46" y="106"/>
                    <a:pt x="46" y="106"/>
                    <a:pt x="46" y="106"/>
                  </a:cubicBezTo>
                  <a:cubicBezTo>
                    <a:pt x="46" y="106"/>
                    <a:pt x="46" y="106"/>
                    <a:pt x="46" y="106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51" y="102"/>
                    <a:pt x="54" y="97"/>
                    <a:pt x="55" y="93"/>
                  </a:cubicBezTo>
                  <a:cubicBezTo>
                    <a:pt x="55" y="91"/>
                    <a:pt x="55" y="90"/>
                    <a:pt x="55" y="89"/>
                  </a:cubicBezTo>
                  <a:cubicBezTo>
                    <a:pt x="55" y="88"/>
                    <a:pt x="55" y="86"/>
                    <a:pt x="55" y="85"/>
                  </a:cubicBezTo>
                  <a:cubicBezTo>
                    <a:pt x="55" y="79"/>
                    <a:pt x="55" y="79"/>
                    <a:pt x="55" y="79"/>
                  </a:cubicBezTo>
                  <a:cubicBezTo>
                    <a:pt x="55" y="75"/>
                    <a:pt x="55" y="71"/>
                    <a:pt x="56" y="67"/>
                  </a:cubicBezTo>
                  <a:cubicBezTo>
                    <a:pt x="56" y="55"/>
                    <a:pt x="56" y="45"/>
                    <a:pt x="56" y="34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3"/>
                    <a:pt x="56" y="20"/>
                    <a:pt x="54" y="17"/>
                  </a:cubicBezTo>
                  <a:cubicBezTo>
                    <a:pt x="52" y="11"/>
                    <a:pt x="48" y="6"/>
                    <a:pt x="43" y="3"/>
                  </a:cubicBezTo>
                  <a:cubicBezTo>
                    <a:pt x="41" y="2"/>
                    <a:pt x="40" y="1"/>
                    <a:pt x="39" y="1"/>
                  </a:cubicBezTo>
                  <a:cubicBezTo>
                    <a:pt x="37" y="0"/>
                    <a:pt x="35" y="0"/>
                    <a:pt x="34" y="0"/>
                  </a:cubicBezTo>
                  <a:cubicBezTo>
                    <a:pt x="31" y="1"/>
                    <a:pt x="29" y="2"/>
                    <a:pt x="29" y="3"/>
                  </a:cubicBezTo>
                  <a:cubicBezTo>
                    <a:pt x="29" y="3"/>
                    <a:pt x="30" y="4"/>
                    <a:pt x="31" y="4"/>
                  </a:cubicBezTo>
                  <a:cubicBezTo>
                    <a:pt x="32" y="5"/>
                    <a:pt x="33" y="5"/>
                    <a:pt x="35" y="6"/>
                  </a:cubicBezTo>
                  <a:cubicBezTo>
                    <a:pt x="36" y="6"/>
                    <a:pt x="38" y="7"/>
                    <a:pt x="39" y="8"/>
                  </a:cubicBezTo>
                  <a:cubicBezTo>
                    <a:pt x="40" y="8"/>
                    <a:pt x="41" y="9"/>
                    <a:pt x="41" y="9"/>
                  </a:cubicBezTo>
                  <a:cubicBezTo>
                    <a:pt x="41" y="10"/>
                    <a:pt x="41" y="10"/>
                    <a:pt x="40" y="10"/>
                  </a:cubicBezTo>
                  <a:cubicBezTo>
                    <a:pt x="45" y="14"/>
                    <a:pt x="49" y="21"/>
                    <a:pt x="48" y="27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8" y="58"/>
                    <a:pt x="48" y="67"/>
                    <a:pt x="48" y="76"/>
                  </a:cubicBezTo>
                  <a:cubicBezTo>
                    <a:pt x="47" y="83"/>
                    <a:pt x="47" y="83"/>
                    <a:pt x="47" y="83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7" y="87"/>
                    <a:pt x="47" y="88"/>
                    <a:pt x="47" y="89"/>
                  </a:cubicBezTo>
                  <a:cubicBezTo>
                    <a:pt x="46" y="93"/>
                    <a:pt x="45" y="96"/>
                    <a:pt x="42" y="98"/>
                  </a:cubicBezTo>
                  <a:cubicBezTo>
                    <a:pt x="45" y="96"/>
                    <a:pt x="46" y="93"/>
                    <a:pt x="47" y="89"/>
                  </a:cubicBezTo>
                  <a:cubicBezTo>
                    <a:pt x="47" y="88"/>
                    <a:pt x="47" y="87"/>
                    <a:pt x="47" y="86"/>
                  </a:cubicBezTo>
                  <a:cubicBezTo>
                    <a:pt x="47" y="83"/>
                    <a:pt x="47" y="83"/>
                    <a:pt x="47" y="83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0"/>
                    <a:pt x="45" y="14"/>
                    <a:pt x="39" y="11"/>
                  </a:cubicBezTo>
                  <a:cubicBezTo>
                    <a:pt x="38" y="11"/>
                    <a:pt x="38" y="12"/>
                    <a:pt x="40" y="14"/>
                  </a:cubicBezTo>
                  <a:cubicBezTo>
                    <a:pt x="41" y="15"/>
                    <a:pt x="44" y="18"/>
                    <a:pt x="45" y="22"/>
                  </a:cubicBezTo>
                  <a:cubicBezTo>
                    <a:pt x="46" y="23"/>
                    <a:pt x="46" y="24"/>
                    <a:pt x="46" y="25"/>
                  </a:cubicBezTo>
                  <a:cubicBezTo>
                    <a:pt x="46" y="26"/>
                    <a:pt x="46" y="26"/>
                    <a:pt x="46" y="27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32"/>
                    <a:pt x="46" y="35"/>
                    <a:pt x="46" y="37"/>
                  </a:cubicBezTo>
                  <a:cubicBezTo>
                    <a:pt x="45" y="49"/>
                    <a:pt x="45" y="62"/>
                    <a:pt x="45" y="7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5" y="86"/>
                  </a:cubicBezTo>
                  <a:cubicBezTo>
                    <a:pt x="45" y="87"/>
                    <a:pt x="45" y="87"/>
                    <a:pt x="45" y="87"/>
                  </a:cubicBezTo>
                  <a:cubicBezTo>
                    <a:pt x="45" y="88"/>
                    <a:pt x="45" y="89"/>
                    <a:pt x="45" y="89"/>
                  </a:cubicBezTo>
                  <a:cubicBezTo>
                    <a:pt x="44" y="90"/>
                    <a:pt x="44" y="91"/>
                    <a:pt x="44" y="92"/>
                  </a:cubicBezTo>
                  <a:cubicBezTo>
                    <a:pt x="43" y="94"/>
                    <a:pt x="42" y="96"/>
                    <a:pt x="40" y="97"/>
                  </a:cubicBezTo>
                  <a:cubicBezTo>
                    <a:pt x="40" y="97"/>
                    <a:pt x="40" y="97"/>
                    <a:pt x="40" y="97"/>
                  </a:cubicBezTo>
                  <a:cubicBezTo>
                    <a:pt x="40" y="98"/>
                    <a:pt x="39" y="98"/>
                    <a:pt x="39" y="98"/>
                  </a:cubicBezTo>
                  <a:cubicBezTo>
                    <a:pt x="39" y="98"/>
                    <a:pt x="39" y="98"/>
                    <a:pt x="38" y="99"/>
                  </a:cubicBezTo>
                  <a:cubicBezTo>
                    <a:pt x="38" y="99"/>
                    <a:pt x="38" y="99"/>
                    <a:pt x="37" y="99"/>
                  </a:cubicBezTo>
                  <a:cubicBezTo>
                    <a:pt x="36" y="100"/>
                    <a:pt x="35" y="100"/>
                    <a:pt x="34" y="101"/>
                  </a:cubicBezTo>
                  <a:cubicBezTo>
                    <a:pt x="33" y="101"/>
                    <a:pt x="31" y="101"/>
                    <a:pt x="30" y="101"/>
                  </a:cubicBezTo>
                  <a:cubicBezTo>
                    <a:pt x="28" y="101"/>
                    <a:pt x="27" y="101"/>
                    <a:pt x="25" y="101"/>
                  </a:cubicBezTo>
                  <a:cubicBezTo>
                    <a:pt x="22" y="100"/>
                    <a:pt x="20" y="98"/>
                    <a:pt x="18" y="96"/>
                  </a:cubicBezTo>
                  <a:cubicBezTo>
                    <a:pt x="16" y="93"/>
                    <a:pt x="14" y="90"/>
                    <a:pt x="14" y="87"/>
                  </a:cubicBezTo>
                  <a:cubicBezTo>
                    <a:pt x="14" y="87"/>
                    <a:pt x="14" y="87"/>
                    <a:pt x="14" y="86"/>
                  </a:cubicBezTo>
                  <a:cubicBezTo>
                    <a:pt x="14" y="85"/>
                    <a:pt x="14" y="85"/>
                    <a:pt x="14" y="85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62"/>
                    <a:pt x="14" y="49"/>
                    <a:pt x="14" y="36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5"/>
                    <a:pt x="14" y="25"/>
                    <a:pt x="14" y="24"/>
                  </a:cubicBezTo>
                  <a:cubicBezTo>
                    <a:pt x="14" y="23"/>
                    <a:pt x="14" y="22"/>
                    <a:pt x="15" y="21"/>
                  </a:cubicBezTo>
                  <a:cubicBezTo>
                    <a:pt x="16" y="18"/>
                    <a:pt x="19" y="15"/>
                    <a:pt x="22" y="13"/>
                  </a:cubicBezTo>
                  <a:cubicBezTo>
                    <a:pt x="25" y="11"/>
                    <a:pt x="27" y="10"/>
                    <a:pt x="28" y="10"/>
                  </a:cubicBezTo>
                  <a:cubicBezTo>
                    <a:pt x="29" y="10"/>
                    <a:pt x="29" y="9"/>
                    <a:pt x="29" y="9"/>
                  </a:cubicBezTo>
                  <a:cubicBezTo>
                    <a:pt x="29" y="9"/>
                    <a:pt x="30" y="9"/>
                    <a:pt x="30" y="9"/>
                  </a:cubicBezTo>
                  <a:cubicBezTo>
                    <a:pt x="30" y="8"/>
                    <a:pt x="30" y="8"/>
                    <a:pt x="29" y="8"/>
                  </a:cubicBezTo>
                  <a:cubicBezTo>
                    <a:pt x="28" y="7"/>
                    <a:pt x="27" y="6"/>
                    <a:pt x="24" y="6"/>
                  </a:cubicBezTo>
                  <a:cubicBezTo>
                    <a:pt x="21" y="6"/>
                    <a:pt x="17" y="7"/>
                    <a:pt x="13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6" y="6"/>
                    <a:pt x="19" y="5"/>
                    <a:pt x="21" y="4"/>
                  </a:cubicBezTo>
                  <a:cubicBezTo>
                    <a:pt x="22" y="3"/>
                    <a:pt x="23" y="3"/>
                    <a:pt x="23" y="2"/>
                  </a:cubicBezTo>
                  <a:cubicBezTo>
                    <a:pt x="23" y="1"/>
                    <a:pt x="21" y="1"/>
                    <a:pt x="22" y="0"/>
                  </a:cubicBezTo>
                  <a:cubicBezTo>
                    <a:pt x="17" y="1"/>
                    <a:pt x="12" y="4"/>
                    <a:pt x="8" y="8"/>
                  </a:cubicBezTo>
                  <a:cubicBezTo>
                    <a:pt x="4" y="12"/>
                    <a:pt x="1" y="18"/>
                    <a:pt x="0" y="24"/>
                  </a:cubicBezTo>
                  <a:cubicBezTo>
                    <a:pt x="0" y="25"/>
                    <a:pt x="0" y="26"/>
                    <a:pt x="0" y="2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73"/>
                    <a:pt x="0" y="73"/>
                    <a:pt x="0" y="73"/>
                  </a:cubicBezTo>
                  <a:lnTo>
                    <a:pt x="0" y="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0" name="Freeform 35">
              <a:extLst>
                <a:ext uri="{FF2B5EF4-FFF2-40B4-BE49-F238E27FC236}">
                  <a16:creationId xmlns:a16="http://schemas.microsoft.com/office/drawing/2014/main" id="{7BE61EBE-134E-0B6F-1EE3-5B8067910462}"/>
                </a:ext>
              </a:extLst>
            </p:cNvPr>
            <p:cNvSpPr/>
            <p:nvPr/>
          </p:nvSpPr>
          <p:spPr bwMode="auto">
            <a:xfrm>
              <a:off x="6292851" y="2822576"/>
              <a:ext cx="49213" cy="33338"/>
            </a:xfrm>
            <a:custGeom>
              <a:avLst/>
              <a:gdLst>
                <a:gd name="T0" fmla="*/ 13 w 13"/>
                <a:gd name="T1" fmla="*/ 0 h 9"/>
                <a:gd name="T2" fmla="*/ 9 w 13"/>
                <a:gd name="T3" fmla="*/ 3 h 9"/>
                <a:gd name="T4" fmla="*/ 0 w 13"/>
                <a:gd name="T5" fmla="*/ 9 h 9"/>
                <a:gd name="T6" fmla="*/ 0 w 13"/>
                <a:gd name="T7" fmla="*/ 9 h 9"/>
                <a:gd name="T8" fmla="*/ 9 w 13"/>
                <a:gd name="T9" fmla="*/ 3 h 9"/>
                <a:gd name="T10" fmla="*/ 13 w 13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3" y="0"/>
                  </a:moveTo>
                  <a:cubicBezTo>
                    <a:pt x="12" y="1"/>
                    <a:pt x="10" y="2"/>
                    <a:pt x="9" y="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2"/>
                    <a:pt x="12" y="1"/>
                    <a:pt x="1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1" name="Freeform 36">
              <a:extLst>
                <a:ext uri="{FF2B5EF4-FFF2-40B4-BE49-F238E27FC236}">
                  <a16:creationId xmlns:a16="http://schemas.microsoft.com/office/drawing/2014/main" id="{487CD579-199B-4A2B-C5EC-CA766CAEFB43}"/>
                </a:ext>
              </a:extLst>
            </p:cNvPr>
            <p:cNvSpPr/>
            <p:nvPr/>
          </p:nvSpPr>
          <p:spPr bwMode="auto">
            <a:xfrm>
              <a:off x="6289676" y="2833688"/>
              <a:ext cx="3175" cy="22225"/>
            </a:xfrm>
            <a:custGeom>
              <a:avLst/>
              <a:gdLst>
                <a:gd name="T0" fmla="*/ 2 w 2"/>
                <a:gd name="T1" fmla="*/ 14 h 14"/>
                <a:gd name="T2" fmla="*/ 2 w 2"/>
                <a:gd name="T3" fmla="*/ 14 h 14"/>
                <a:gd name="T4" fmla="*/ 0 w 2"/>
                <a:gd name="T5" fmla="*/ 0 h 14"/>
                <a:gd name="T6" fmla="*/ 2 w 2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4">
                  <a:moveTo>
                    <a:pt x="2" y="14"/>
                  </a:moveTo>
                  <a:lnTo>
                    <a:pt x="2" y="14"/>
                  </a:lnTo>
                  <a:lnTo>
                    <a:pt x="0" y="0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2" name="Freeform 37">
              <a:extLst>
                <a:ext uri="{FF2B5EF4-FFF2-40B4-BE49-F238E27FC236}">
                  <a16:creationId xmlns:a16="http://schemas.microsoft.com/office/drawing/2014/main" id="{7C53E5E1-AB07-A664-D609-4017C0862B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86501" y="2674938"/>
              <a:ext cx="120650" cy="177800"/>
            </a:xfrm>
            <a:custGeom>
              <a:avLst/>
              <a:gdLst>
                <a:gd name="T0" fmla="*/ 1 w 32"/>
                <a:gd name="T1" fmla="*/ 18 h 47"/>
                <a:gd name="T2" fmla="*/ 3 w 32"/>
                <a:gd name="T3" fmla="*/ 14 h 47"/>
                <a:gd name="T4" fmla="*/ 3 w 32"/>
                <a:gd name="T5" fmla="*/ 13 h 47"/>
                <a:gd name="T6" fmla="*/ 5 w 32"/>
                <a:gd name="T7" fmla="*/ 12 h 47"/>
                <a:gd name="T8" fmla="*/ 2 w 32"/>
                <a:gd name="T9" fmla="*/ 19 h 47"/>
                <a:gd name="T10" fmla="*/ 1 w 32"/>
                <a:gd name="T11" fmla="*/ 38 h 47"/>
                <a:gd name="T12" fmla="*/ 11 w 32"/>
                <a:gd name="T13" fmla="*/ 41 h 47"/>
                <a:gd name="T14" fmla="*/ 15 w 32"/>
                <a:gd name="T15" fmla="*/ 39 h 47"/>
                <a:gd name="T16" fmla="*/ 25 w 32"/>
                <a:gd name="T17" fmla="*/ 27 h 47"/>
                <a:gd name="T18" fmla="*/ 4 w 32"/>
                <a:gd name="T19" fmla="*/ 44 h 47"/>
                <a:gd name="T20" fmla="*/ 10 w 32"/>
                <a:gd name="T21" fmla="*/ 40 h 47"/>
                <a:gd name="T22" fmla="*/ 18 w 32"/>
                <a:gd name="T23" fmla="*/ 34 h 47"/>
                <a:gd name="T24" fmla="*/ 25 w 32"/>
                <a:gd name="T25" fmla="*/ 26 h 47"/>
                <a:gd name="T26" fmla="*/ 20 w 32"/>
                <a:gd name="T27" fmla="*/ 22 h 47"/>
                <a:gd name="T28" fmla="*/ 17 w 32"/>
                <a:gd name="T29" fmla="*/ 23 h 47"/>
                <a:gd name="T30" fmla="*/ 14 w 32"/>
                <a:gd name="T31" fmla="*/ 26 h 47"/>
                <a:gd name="T32" fmla="*/ 15 w 32"/>
                <a:gd name="T33" fmla="*/ 22 h 47"/>
                <a:gd name="T34" fmla="*/ 16 w 32"/>
                <a:gd name="T35" fmla="*/ 20 h 47"/>
                <a:gd name="T36" fmla="*/ 16 w 32"/>
                <a:gd name="T37" fmla="*/ 19 h 47"/>
                <a:gd name="T38" fmla="*/ 17 w 32"/>
                <a:gd name="T39" fmla="*/ 19 h 47"/>
                <a:gd name="T40" fmla="*/ 21 w 32"/>
                <a:gd name="T41" fmla="*/ 20 h 47"/>
                <a:gd name="T42" fmla="*/ 24 w 32"/>
                <a:gd name="T43" fmla="*/ 17 h 47"/>
                <a:gd name="T44" fmla="*/ 27 w 32"/>
                <a:gd name="T45" fmla="*/ 22 h 47"/>
                <a:gd name="T46" fmla="*/ 28 w 32"/>
                <a:gd name="T47" fmla="*/ 8 h 47"/>
                <a:gd name="T48" fmla="*/ 27 w 32"/>
                <a:gd name="T49" fmla="*/ 5 h 47"/>
                <a:gd name="T50" fmla="*/ 26 w 32"/>
                <a:gd name="T51" fmla="*/ 5 h 47"/>
                <a:gd name="T52" fmla="*/ 20 w 32"/>
                <a:gd name="T53" fmla="*/ 1 h 47"/>
                <a:gd name="T54" fmla="*/ 20 w 32"/>
                <a:gd name="T55" fmla="*/ 1 h 47"/>
                <a:gd name="T56" fmla="*/ 15 w 32"/>
                <a:gd name="T57" fmla="*/ 2 h 47"/>
                <a:gd name="T58" fmla="*/ 5 w 32"/>
                <a:gd name="T59" fmla="*/ 10 h 47"/>
                <a:gd name="T60" fmla="*/ 3 w 32"/>
                <a:gd name="T61" fmla="*/ 14 h 47"/>
                <a:gd name="T62" fmla="*/ 2 w 32"/>
                <a:gd name="T63" fmla="*/ 16 h 47"/>
                <a:gd name="T64" fmla="*/ 0 w 32"/>
                <a:gd name="T65" fmla="*/ 38 h 47"/>
                <a:gd name="T66" fmla="*/ 1 w 32"/>
                <a:gd name="T67" fmla="*/ 38 h 47"/>
                <a:gd name="T68" fmla="*/ 11 w 32"/>
                <a:gd name="T69" fmla="*/ 29 h 47"/>
                <a:gd name="T70" fmla="*/ 11 w 32"/>
                <a:gd name="T71" fmla="*/ 29 h 47"/>
                <a:gd name="T72" fmla="*/ 11 w 32"/>
                <a:gd name="T73" fmla="*/ 29 h 47"/>
                <a:gd name="T74" fmla="*/ 3 w 32"/>
                <a:gd name="T75" fmla="*/ 24 h 47"/>
                <a:gd name="T76" fmla="*/ 4 w 32"/>
                <a:gd name="T77" fmla="*/ 42 h 47"/>
                <a:gd name="T78" fmla="*/ 6 w 32"/>
                <a:gd name="T79" fmla="*/ 32 h 47"/>
                <a:gd name="T80" fmla="*/ 5 w 32"/>
                <a:gd name="T81" fmla="*/ 33 h 47"/>
                <a:gd name="T82" fmla="*/ 6 w 32"/>
                <a:gd name="T83" fmla="*/ 32 h 47"/>
                <a:gd name="T84" fmla="*/ 11 w 32"/>
                <a:gd name="T85" fmla="*/ 34 h 47"/>
                <a:gd name="T86" fmla="*/ 11 w 32"/>
                <a:gd name="T87" fmla="*/ 36 h 47"/>
                <a:gd name="T88" fmla="*/ 21 w 32"/>
                <a:gd name="T89" fmla="*/ 1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" h="47">
                  <a:moveTo>
                    <a:pt x="0" y="25"/>
                  </a:moveTo>
                  <a:cubicBezTo>
                    <a:pt x="0" y="23"/>
                    <a:pt x="1" y="21"/>
                    <a:pt x="1" y="18"/>
                  </a:cubicBezTo>
                  <a:cubicBezTo>
                    <a:pt x="2" y="17"/>
                    <a:pt x="2" y="16"/>
                    <a:pt x="3" y="15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2"/>
                    <a:pt x="4" y="12"/>
                    <a:pt x="5" y="11"/>
                  </a:cubicBezTo>
                  <a:cubicBezTo>
                    <a:pt x="5" y="11"/>
                    <a:pt x="5" y="12"/>
                    <a:pt x="5" y="12"/>
                  </a:cubicBezTo>
                  <a:cubicBezTo>
                    <a:pt x="4" y="13"/>
                    <a:pt x="4" y="14"/>
                    <a:pt x="3" y="15"/>
                  </a:cubicBezTo>
                  <a:cubicBezTo>
                    <a:pt x="3" y="16"/>
                    <a:pt x="3" y="18"/>
                    <a:pt x="2" y="19"/>
                  </a:cubicBezTo>
                  <a:cubicBezTo>
                    <a:pt x="2" y="21"/>
                    <a:pt x="1" y="23"/>
                    <a:pt x="1" y="25"/>
                  </a:cubicBezTo>
                  <a:cubicBezTo>
                    <a:pt x="1" y="29"/>
                    <a:pt x="1" y="34"/>
                    <a:pt x="1" y="38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0"/>
                    <a:pt x="13" y="39"/>
                    <a:pt x="15" y="3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8" y="37"/>
                    <a:pt x="21" y="34"/>
                    <a:pt x="24" y="32"/>
                  </a:cubicBezTo>
                  <a:cubicBezTo>
                    <a:pt x="25" y="30"/>
                    <a:pt x="25" y="29"/>
                    <a:pt x="25" y="27"/>
                  </a:cubicBezTo>
                  <a:cubicBezTo>
                    <a:pt x="20" y="32"/>
                    <a:pt x="15" y="36"/>
                    <a:pt x="10" y="40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3" y="38"/>
                    <a:pt x="16" y="36"/>
                    <a:pt x="18" y="34"/>
                  </a:cubicBezTo>
                  <a:cubicBezTo>
                    <a:pt x="20" y="31"/>
                    <a:pt x="22" y="29"/>
                    <a:pt x="24" y="27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5"/>
                    <a:pt x="25" y="25"/>
                    <a:pt x="25" y="24"/>
                  </a:cubicBezTo>
                  <a:cubicBezTo>
                    <a:pt x="24" y="22"/>
                    <a:pt x="22" y="21"/>
                    <a:pt x="20" y="22"/>
                  </a:cubicBezTo>
                  <a:cubicBezTo>
                    <a:pt x="19" y="23"/>
                    <a:pt x="19" y="24"/>
                    <a:pt x="19" y="24"/>
                  </a:cubicBezTo>
                  <a:cubicBezTo>
                    <a:pt x="18" y="24"/>
                    <a:pt x="18" y="23"/>
                    <a:pt x="17" y="23"/>
                  </a:cubicBezTo>
                  <a:cubicBezTo>
                    <a:pt x="16" y="24"/>
                    <a:pt x="15" y="26"/>
                    <a:pt x="14" y="27"/>
                  </a:cubicBezTo>
                  <a:cubicBezTo>
                    <a:pt x="14" y="27"/>
                    <a:pt x="14" y="26"/>
                    <a:pt x="14" y="26"/>
                  </a:cubicBezTo>
                  <a:cubicBezTo>
                    <a:pt x="15" y="25"/>
                    <a:pt x="16" y="24"/>
                    <a:pt x="17" y="22"/>
                  </a:cubicBezTo>
                  <a:cubicBezTo>
                    <a:pt x="16" y="22"/>
                    <a:pt x="16" y="22"/>
                    <a:pt x="15" y="22"/>
                  </a:cubicBezTo>
                  <a:cubicBezTo>
                    <a:pt x="15" y="22"/>
                    <a:pt x="15" y="21"/>
                    <a:pt x="15" y="21"/>
                  </a:cubicBezTo>
                  <a:cubicBezTo>
                    <a:pt x="15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9" y="20"/>
                    <a:pt x="20" y="20"/>
                    <a:pt x="21" y="20"/>
                  </a:cubicBezTo>
                  <a:cubicBezTo>
                    <a:pt x="21" y="19"/>
                    <a:pt x="22" y="18"/>
                    <a:pt x="23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3" y="20"/>
                    <a:pt x="24" y="20"/>
                    <a:pt x="25" y="21"/>
                  </a:cubicBezTo>
                  <a:cubicBezTo>
                    <a:pt x="25" y="21"/>
                    <a:pt x="27" y="21"/>
                    <a:pt x="27" y="22"/>
                  </a:cubicBezTo>
                  <a:cubicBezTo>
                    <a:pt x="28" y="18"/>
                    <a:pt x="28" y="15"/>
                    <a:pt x="29" y="11"/>
                  </a:cubicBezTo>
                  <a:cubicBezTo>
                    <a:pt x="29" y="11"/>
                    <a:pt x="28" y="9"/>
                    <a:pt x="28" y="8"/>
                  </a:cubicBezTo>
                  <a:cubicBezTo>
                    <a:pt x="28" y="8"/>
                    <a:pt x="28" y="7"/>
                    <a:pt x="27" y="6"/>
                  </a:cubicBezTo>
                  <a:cubicBezTo>
                    <a:pt x="27" y="6"/>
                    <a:pt x="27" y="6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32" y="8"/>
                    <a:pt x="19" y="0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8" y="1"/>
                    <a:pt x="17" y="2"/>
                    <a:pt x="15" y="2"/>
                  </a:cubicBezTo>
                  <a:cubicBezTo>
                    <a:pt x="13" y="3"/>
                    <a:pt x="11" y="4"/>
                    <a:pt x="10" y="5"/>
                  </a:cubicBezTo>
                  <a:cubicBezTo>
                    <a:pt x="8" y="7"/>
                    <a:pt x="7" y="8"/>
                    <a:pt x="5" y="10"/>
                  </a:cubicBezTo>
                  <a:cubicBezTo>
                    <a:pt x="4" y="11"/>
                    <a:pt x="4" y="12"/>
                    <a:pt x="3" y="13"/>
                  </a:cubicBezTo>
                  <a:cubicBezTo>
                    <a:pt x="3" y="13"/>
                    <a:pt x="3" y="13"/>
                    <a:pt x="3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6"/>
                  </a:cubicBezTo>
                  <a:cubicBezTo>
                    <a:pt x="0" y="20"/>
                    <a:pt x="0" y="23"/>
                    <a:pt x="0" y="27"/>
                  </a:cubicBezTo>
                  <a:cubicBezTo>
                    <a:pt x="0" y="31"/>
                    <a:pt x="0" y="34"/>
                    <a:pt x="0" y="38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0" y="34"/>
                    <a:pt x="0" y="29"/>
                    <a:pt x="0" y="25"/>
                  </a:cubicBezTo>
                  <a:close/>
                  <a:moveTo>
                    <a:pt x="11" y="29"/>
                  </a:move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lose/>
                  <a:moveTo>
                    <a:pt x="3" y="37"/>
                  </a:moveTo>
                  <a:cubicBezTo>
                    <a:pt x="2" y="33"/>
                    <a:pt x="2" y="28"/>
                    <a:pt x="3" y="24"/>
                  </a:cubicBezTo>
                  <a:cubicBezTo>
                    <a:pt x="2" y="28"/>
                    <a:pt x="3" y="33"/>
                    <a:pt x="3" y="37"/>
                  </a:cubicBezTo>
                  <a:cubicBezTo>
                    <a:pt x="4" y="42"/>
                    <a:pt x="4" y="42"/>
                    <a:pt x="4" y="42"/>
                  </a:cubicBezTo>
                  <a:lnTo>
                    <a:pt x="3" y="37"/>
                  </a:lnTo>
                  <a:close/>
                  <a:moveTo>
                    <a:pt x="6" y="32"/>
                  </a:moveTo>
                  <a:cubicBezTo>
                    <a:pt x="6" y="32"/>
                    <a:pt x="6" y="32"/>
                    <a:pt x="6" y="32"/>
                  </a:cubicBezTo>
                  <a:cubicBezTo>
                    <a:pt x="6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6" y="33"/>
                    <a:pt x="6" y="32"/>
                  </a:cubicBezTo>
                  <a:close/>
                  <a:moveTo>
                    <a:pt x="11" y="36"/>
                  </a:moveTo>
                  <a:cubicBezTo>
                    <a:pt x="11" y="35"/>
                    <a:pt x="11" y="35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5"/>
                    <a:pt x="11" y="35"/>
                    <a:pt x="11" y="36"/>
                  </a:cubicBezTo>
                  <a:close/>
                  <a:moveTo>
                    <a:pt x="21" y="15"/>
                  </a:move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3" name="Freeform 38">
              <a:extLst>
                <a:ext uri="{FF2B5EF4-FFF2-40B4-BE49-F238E27FC236}">
                  <a16:creationId xmlns:a16="http://schemas.microsoft.com/office/drawing/2014/main" id="{D14EA72F-4A0B-17AE-7E0A-26AE98D20DF4}"/>
                </a:ext>
              </a:extLst>
            </p:cNvPr>
            <p:cNvSpPr/>
            <p:nvPr/>
          </p:nvSpPr>
          <p:spPr bwMode="auto">
            <a:xfrm>
              <a:off x="5940426" y="2652713"/>
              <a:ext cx="112713" cy="173038"/>
            </a:xfrm>
            <a:custGeom>
              <a:avLst/>
              <a:gdLst>
                <a:gd name="T0" fmla="*/ 15 w 30"/>
                <a:gd name="T1" fmla="*/ 42 h 46"/>
                <a:gd name="T2" fmla="*/ 16 w 30"/>
                <a:gd name="T3" fmla="*/ 41 h 46"/>
                <a:gd name="T4" fmla="*/ 17 w 30"/>
                <a:gd name="T5" fmla="*/ 36 h 46"/>
                <a:gd name="T6" fmla="*/ 14 w 30"/>
                <a:gd name="T7" fmla="*/ 36 h 46"/>
                <a:gd name="T8" fmla="*/ 10 w 30"/>
                <a:gd name="T9" fmla="*/ 40 h 46"/>
                <a:gd name="T10" fmla="*/ 7 w 30"/>
                <a:gd name="T11" fmla="*/ 43 h 46"/>
                <a:gd name="T12" fmla="*/ 6 w 30"/>
                <a:gd name="T13" fmla="*/ 41 h 46"/>
                <a:gd name="T14" fmla="*/ 5 w 30"/>
                <a:gd name="T15" fmla="*/ 36 h 46"/>
                <a:gd name="T16" fmla="*/ 4 w 30"/>
                <a:gd name="T17" fmla="*/ 37 h 46"/>
                <a:gd name="T18" fmla="*/ 3 w 30"/>
                <a:gd name="T19" fmla="*/ 31 h 46"/>
                <a:gd name="T20" fmla="*/ 4 w 30"/>
                <a:gd name="T21" fmla="*/ 36 h 46"/>
                <a:gd name="T22" fmla="*/ 4 w 30"/>
                <a:gd name="T23" fmla="*/ 36 h 46"/>
                <a:gd name="T24" fmla="*/ 5 w 30"/>
                <a:gd name="T25" fmla="*/ 36 h 46"/>
                <a:gd name="T26" fmla="*/ 5 w 30"/>
                <a:gd name="T27" fmla="*/ 37 h 46"/>
                <a:gd name="T28" fmla="*/ 7 w 30"/>
                <a:gd name="T29" fmla="*/ 43 h 46"/>
                <a:gd name="T30" fmla="*/ 12 w 30"/>
                <a:gd name="T31" fmla="*/ 38 h 46"/>
                <a:gd name="T32" fmla="*/ 14 w 30"/>
                <a:gd name="T33" fmla="*/ 36 h 46"/>
                <a:gd name="T34" fmla="*/ 15 w 30"/>
                <a:gd name="T35" fmla="*/ 38 h 46"/>
                <a:gd name="T36" fmla="*/ 15 w 30"/>
                <a:gd name="T37" fmla="*/ 38 h 46"/>
                <a:gd name="T38" fmla="*/ 25 w 30"/>
                <a:gd name="T39" fmla="*/ 26 h 46"/>
                <a:gd name="T40" fmla="*/ 24 w 30"/>
                <a:gd name="T41" fmla="*/ 20 h 46"/>
                <a:gd name="T42" fmla="*/ 19 w 30"/>
                <a:gd name="T43" fmla="*/ 20 h 46"/>
                <a:gd name="T44" fmla="*/ 12 w 30"/>
                <a:gd name="T45" fmla="*/ 27 h 46"/>
                <a:gd name="T46" fmla="*/ 12 w 30"/>
                <a:gd name="T47" fmla="*/ 27 h 46"/>
                <a:gd name="T48" fmla="*/ 12 w 30"/>
                <a:gd name="T49" fmla="*/ 27 h 46"/>
                <a:gd name="T50" fmla="*/ 13 w 30"/>
                <a:gd name="T51" fmla="*/ 26 h 46"/>
                <a:gd name="T52" fmla="*/ 17 w 30"/>
                <a:gd name="T53" fmla="*/ 18 h 46"/>
                <a:gd name="T54" fmla="*/ 15 w 30"/>
                <a:gd name="T55" fmla="*/ 20 h 46"/>
                <a:gd name="T56" fmla="*/ 14 w 30"/>
                <a:gd name="T57" fmla="*/ 19 h 46"/>
                <a:gd name="T58" fmla="*/ 15 w 30"/>
                <a:gd name="T59" fmla="*/ 16 h 46"/>
                <a:gd name="T60" fmla="*/ 16 w 30"/>
                <a:gd name="T61" fmla="*/ 15 h 46"/>
                <a:gd name="T62" fmla="*/ 18 w 30"/>
                <a:gd name="T63" fmla="*/ 16 h 46"/>
                <a:gd name="T64" fmla="*/ 20 w 30"/>
                <a:gd name="T65" fmla="*/ 17 h 46"/>
                <a:gd name="T66" fmla="*/ 25 w 30"/>
                <a:gd name="T67" fmla="*/ 13 h 46"/>
                <a:gd name="T68" fmla="*/ 29 w 30"/>
                <a:gd name="T69" fmla="*/ 18 h 46"/>
                <a:gd name="T70" fmla="*/ 28 w 30"/>
                <a:gd name="T71" fmla="*/ 2 h 46"/>
                <a:gd name="T72" fmla="*/ 18 w 30"/>
                <a:gd name="T73" fmla="*/ 0 h 46"/>
                <a:gd name="T74" fmla="*/ 0 w 30"/>
                <a:gd name="T75" fmla="*/ 28 h 46"/>
                <a:gd name="T76" fmla="*/ 2 w 30"/>
                <a:gd name="T77" fmla="*/ 40 h 46"/>
                <a:gd name="T78" fmla="*/ 2 w 30"/>
                <a:gd name="T79" fmla="*/ 40 h 46"/>
                <a:gd name="T80" fmla="*/ 3 w 30"/>
                <a:gd name="T81" fmla="*/ 39 h 46"/>
                <a:gd name="T82" fmla="*/ 6 w 30"/>
                <a:gd name="T83" fmla="*/ 44 h 46"/>
                <a:gd name="T84" fmla="*/ 11 w 30"/>
                <a:gd name="T85" fmla="*/ 41 h 46"/>
                <a:gd name="T86" fmla="*/ 6 w 30"/>
                <a:gd name="T87" fmla="*/ 45 h 46"/>
                <a:gd name="T88" fmla="*/ 4 w 30"/>
                <a:gd name="T89" fmla="*/ 40 h 46"/>
                <a:gd name="T90" fmla="*/ 4 w 30"/>
                <a:gd name="T91" fmla="*/ 38 h 46"/>
                <a:gd name="T92" fmla="*/ 2 w 30"/>
                <a:gd name="T93" fmla="*/ 40 h 46"/>
                <a:gd name="T94" fmla="*/ 2 w 30"/>
                <a:gd name="T95" fmla="*/ 38 h 46"/>
                <a:gd name="T96" fmla="*/ 3 w 30"/>
                <a:gd name="T97" fmla="*/ 17 h 46"/>
                <a:gd name="T98" fmla="*/ 4 w 30"/>
                <a:gd name="T99" fmla="*/ 38 h 46"/>
                <a:gd name="T100" fmla="*/ 4 w 30"/>
                <a:gd name="T101" fmla="*/ 38 h 46"/>
                <a:gd name="T102" fmla="*/ 6 w 30"/>
                <a:gd name="T103" fmla="*/ 44 h 46"/>
                <a:gd name="T104" fmla="*/ 7 w 30"/>
                <a:gd name="T105" fmla="*/ 44 h 46"/>
                <a:gd name="T106" fmla="*/ 11 w 30"/>
                <a:gd name="T107" fmla="*/ 41 h 46"/>
                <a:gd name="T108" fmla="*/ 14 w 30"/>
                <a:gd name="T109" fmla="*/ 38 h 46"/>
                <a:gd name="T110" fmla="*/ 15 w 30"/>
                <a:gd name="T111" fmla="*/ 4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0" h="46">
                  <a:moveTo>
                    <a:pt x="15" y="42"/>
                  </a:move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8" y="39"/>
                    <a:pt x="20" y="36"/>
                    <a:pt x="22" y="34"/>
                  </a:cubicBezTo>
                  <a:cubicBezTo>
                    <a:pt x="24" y="32"/>
                    <a:pt x="25" y="29"/>
                    <a:pt x="25" y="27"/>
                  </a:cubicBezTo>
                  <a:cubicBezTo>
                    <a:pt x="22" y="30"/>
                    <a:pt x="20" y="33"/>
                    <a:pt x="17" y="36"/>
                  </a:cubicBezTo>
                  <a:cubicBezTo>
                    <a:pt x="16" y="37"/>
                    <a:pt x="16" y="38"/>
                    <a:pt x="15" y="38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6"/>
                    <a:pt x="15" y="36"/>
                    <a:pt x="14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2" y="38"/>
                    <a:pt x="11" y="39"/>
                    <a:pt x="10" y="40"/>
                  </a:cubicBezTo>
                  <a:cubicBezTo>
                    <a:pt x="9" y="41"/>
                    <a:pt x="8" y="42"/>
                    <a:pt x="7" y="43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0"/>
                    <a:pt x="6" y="40"/>
                    <a:pt x="5" y="39"/>
                  </a:cubicBezTo>
                  <a:cubicBezTo>
                    <a:pt x="5" y="38"/>
                    <a:pt x="5" y="37"/>
                    <a:pt x="5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4" y="36"/>
                    <a:pt x="4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6"/>
                    <a:pt x="3" y="36"/>
                    <a:pt x="3" y="36"/>
                  </a:cubicBezTo>
                  <a:cubicBezTo>
                    <a:pt x="3" y="34"/>
                    <a:pt x="3" y="32"/>
                    <a:pt x="3" y="31"/>
                  </a:cubicBezTo>
                  <a:cubicBezTo>
                    <a:pt x="3" y="32"/>
                    <a:pt x="3" y="33"/>
                    <a:pt x="3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7"/>
                    <a:pt x="4" y="3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6" y="39"/>
                    <a:pt x="6" y="40"/>
                    <a:pt x="7" y="41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3"/>
                    <a:pt x="7" y="42"/>
                    <a:pt x="8" y="42"/>
                  </a:cubicBezTo>
                  <a:cubicBezTo>
                    <a:pt x="8" y="42"/>
                    <a:pt x="8" y="42"/>
                    <a:pt x="9" y="41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9" y="33"/>
                    <a:pt x="22" y="30"/>
                    <a:pt x="25" y="26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4"/>
                    <a:pt x="26" y="23"/>
                    <a:pt x="26" y="22"/>
                  </a:cubicBezTo>
                  <a:cubicBezTo>
                    <a:pt x="26" y="21"/>
                    <a:pt x="25" y="20"/>
                    <a:pt x="24" y="20"/>
                  </a:cubicBezTo>
                  <a:cubicBezTo>
                    <a:pt x="23" y="19"/>
                    <a:pt x="22" y="19"/>
                    <a:pt x="21" y="20"/>
                  </a:cubicBezTo>
                  <a:cubicBezTo>
                    <a:pt x="21" y="20"/>
                    <a:pt x="20" y="22"/>
                    <a:pt x="20" y="22"/>
                  </a:cubicBezTo>
                  <a:cubicBezTo>
                    <a:pt x="20" y="21"/>
                    <a:pt x="19" y="20"/>
                    <a:pt x="19" y="20"/>
                  </a:cubicBezTo>
                  <a:cubicBezTo>
                    <a:pt x="17" y="22"/>
                    <a:pt x="16" y="24"/>
                    <a:pt x="14" y="25"/>
                  </a:cubicBezTo>
                  <a:cubicBezTo>
                    <a:pt x="14" y="25"/>
                    <a:pt x="13" y="26"/>
                    <a:pt x="13" y="26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5"/>
                    <a:pt x="12" y="23"/>
                    <a:pt x="12" y="21"/>
                  </a:cubicBezTo>
                  <a:cubicBezTo>
                    <a:pt x="12" y="23"/>
                    <a:pt x="12" y="24"/>
                    <a:pt x="12" y="26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4" y="25"/>
                    <a:pt x="14" y="25"/>
                  </a:cubicBezTo>
                  <a:cubicBezTo>
                    <a:pt x="16" y="23"/>
                    <a:pt x="17" y="21"/>
                    <a:pt x="19" y="19"/>
                  </a:cubicBezTo>
                  <a:cubicBezTo>
                    <a:pt x="18" y="19"/>
                    <a:pt x="18" y="18"/>
                    <a:pt x="17" y="18"/>
                  </a:cubicBezTo>
                  <a:cubicBezTo>
                    <a:pt x="17" y="18"/>
                    <a:pt x="17" y="18"/>
                    <a:pt x="16" y="19"/>
                  </a:cubicBezTo>
                  <a:cubicBezTo>
                    <a:pt x="16" y="19"/>
                    <a:pt x="16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8"/>
                    <a:pt x="14" y="17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5"/>
                    <a:pt x="15" y="15"/>
                  </a:cubicBezTo>
                  <a:cubicBezTo>
                    <a:pt x="15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7" y="16"/>
                  </a:cubicBezTo>
                  <a:cubicBezTo>
                    <a:pt x="17" y="16"/>
                    <a:pt x="17" y="16"/>
                    <a:pt x="18" y="16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9" y="17"/>
                    <a:pt x="19" y="17"/>
                  </a:cubicBezTo>
                  <a:cubicBezTo>
                    <a:pt x="19" y="17"/>
                    <a:pt x="19" y="17"/>
                    <a:pt x="20" y="17"/>
                  </a:cubicBezTo>
                  <a:cubicBezTo>
                    <a:pt x="20" y="18"/>
                    <a:pt x="21" y="17"/>
                    <a:pt x="22" y="17"/>
                  </a:cubicBezTo>
                  <a:cubicBezTo>
                    <a:pt x="23" y="16"/>
                    <a:pt x="24" y="15"/>
                    <a:pt x="24" y="1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5"/>
                    <a:pt x="25" y="16"/>
                    <a:pt x="25" y="17"/>
                  </a:cubicBezTo>
                  <a:cubicBezTo>
                    <a:pt x="25" y="17"/>
                    <a:pt x="26" y="18"/>
                    <a:pt x="26" y="18"/>
                  </a:cubicBezTo>
                  <a:cubicBezTo>
                    <a:pt x="27" y="18"/>
                    <a:pt x="28" y="18"/>
                    <a:pt x="29" y="18"/>
                  </a:cubicBezTo>
                  <a:cubicBezTo>
                    <a:pt x="29" y="16"/>
                    <a:pt x="30" y="14"/>
                    <a:pt x="30" y="11"/>
                  </a:cubicBezTo>
                  <a:cubicBezTo>
                    <a:pt x="30" y="9"/>
                    <a:pt x="30" y="6"/>
                    <a:pt x="29" y="4"/>
                  </a:cubicBezTo>
                  <a:cubicBezTo>
                    <a:pt x="29" y="4"/>
                    <a:pt x="29" y="3"/>
                    <a:pt x="28" y="2"/>
                  </a:cubicBezTo>
                  <a:cubicBezTo>
                    <a:pt x="28" y="2"/>
                    <a:pt x="27" y="1"/>
                    <a:pt x="27" y="1"/>
                  </a:cubicBezTo>
                  <a:cubicBezTo>
                    <a:pt x="26" y="0"/>
                    <a:pt x="24" y="0"/>
                    <a:pt x="23" y="0"/>
                  </a:cubicBezTo>
                  <a:cubicBezTo>
                    <a:pt x="21" y="0"/>
                    <a:pt x="20" y="0"/>
                    <a:pt x="18" y="0"/>
                  </a:cubicBezTo>
                  <a:cubicBezTo>
                    <a:pt x="15" y="1"/>
                    <a:pt x="11" y="3"/>
                    <a:pt x="8" y="7"/>
                  </a:cubicBezTo>
                  <a:cubicBezTo>
                    <a:pt x="4" y="10"/>
                    <a:pt x="2" y="15"/>
                    <a:pt x="1" y="18"/>
                  </a:cubicBezTo>
                  <a:cubicBezTo>
                    <a:pt x="0" y="22"/>
                    <a:pt x="0" y="25"/>
                    <a:pt x="0" y="28"/>
                  </a:cubicBezTo>
                  <a:cubicBezTo>
                    <a:pt x="0" y="31"/>
                    <a:pt x="0" y="33"/>
                    <a:pt x="0" y="36"/>
                  </a:cubicBezTo>
                  <a:cubicBezTo>
                    <a:pt x="1" y="37"/>
                    <a:pt x="1" y="38"/>
                    <a:pt x="1" y="39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1"/>
                    <a:pt x="5" y="42"/>
                    <a:pt x="5" y="43"/>
                  </a:cubicBezTo>
                  <a:cubicBezTo>
                    <a:pt x="5" y="43"/>
                    <a:pt x="5" y="44"/>
                    <a:pt x="6" y="44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6" y="45"/>
                    <a:pt x="6" y="46"/>
                    <a:pt x="7" y="45"/>
                  </a:cubicBezTo>
                  <a:cubicBezTo>
                    <a:pt x="8" y="44"/>
                    <a:pt x="9" y="42"/>
                    <a:pt x="11" y="41"/>
                  </a:cubicBezTo>
                  <a:cubicBezTo>
                    <a:pt x="10" y="42"/>
                    <a:pt x="9" y="43"/>
                    <a:pt x="8" y="44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5" y="43"/>
                    <a:pt x="5" y="41"/>
                    <a:pt x="4" y="40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1" y="35"/>
                    <a:pt x="0" y="33"/>
                    <a:pt x="0" y="29"/>
                  </a:cubicBezTo>
                  <a:cubicBezTo>
                    <a:pt x="0" y="26"/>
                    <a:pt x="0" y="22"/>
                    <a:pt x="2" y="17"/>
                  </a:cubicBezTo>
                  <a:cubicBezTo>
                    <a:pt x="2" y="17"/>
                    <a:pt x="2" y="18"/>
                    <a:pt x="3" y="17"/>
                  </a:cubicBezTo>
                  <a:cubicBezTo>
                    <a:pt x="2" y="22"/>
                    <a:pt x="1" y="25"/>
                    <a:pt x="1" y="28"/>
                  </a:cubicBezTo>
                  <a:cubicBezTo>
                    <a:pt x="1" y="32"/>
                    <a:pt x="2" y="35"/>
                    <a:pt x="2" y="37"/>
                  </a:cubicBezTo>
                  <a:cubicBezTo>
                    <a:pt x="2" y="38"/>
                    <a:pt x="2" y="40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5" y="41"/>
                    <a:pt x="5" y="42"/>
                    <a:pt x="6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7" y="45"/>
                    <a:pt x="7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10" y="42"/>
                    <a:pt x="11" y="41"/>
                    <a:pt x="12" y="40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42"/>
                    <a:pt x="15" y="42"/>
                    <a:pt x="15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4" name="Freeform 39">
              <a:extLst>
                <a:ext uri="{FF2B5EF4-FFF2-40B4-BE49-F238E27FC236}">
                  <a16:creationId xmlns:a16="http://schemas.microsoft.com/office/drawing/2014/main" id="{B96BFBB2-D0C6-6C95-E909-15627B32C8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34026" y="2908301"/>
              <a:ext cx="160338" cy="146050"/>
            </a:xfrm>
            <a:custGeom>
              <a:avLst/>
              <a:gdLst>
                <a:gd name="T0" fmla="*/ 42 w 43"/>
                <a:gd name="T1" fmla="*/ 30 h 39"/>
                <a:gd name="T2" fmla="*/ 38 w 43"/>
                <a:gd name="T3" fmla="*/ 23 h 39"/>
                <a:gd name="T4" fmla="*/ 43 w 43"/>
                <a:gd name="T5" fmla="*/ 33 h 39"/>
                <a:gd name="T6" fmla="*/ 42 w 43"/>
                <a:gd name="T7" fmla="*/ 36 h 39"/>
                <a:gd name="T8" fmla="*/ 40 w 43"/>
                <a:gd name="T9" fmla="*/ 37 h 39"/>
                <a:gd name="T10" fmla="*/ 23 w 43"/>
                <a:gd name="T11" fmla="*/ 35 h 39"/>
                <a:gd name="T12" fmla="*/ 39 w 43"/>
                <a:gd name="T13" fmla="*/ 36 h 39"/>
                <a:gd name="T14" fmla="*/ 40 w 43"/>
                <a:gd name="T15" fmla="*/ 36 h 39"/>
                <a:gd name="T16" fmla="*/ 41 w 43"/>
                <a:gd name="T17" fmla="*/ 35 h 39"/>
                <a:gd name="T18" fmla="*/ 42 w 43"/>
                <a:gd name="T19" fmla="*/ 34 h 39"/>
                <a:gd name="T20" fmla="*/ 41 w 43"/>
                <a:gd name="T21" fmla="*/ 32 h 39"/>
                <a:gd name="T22" fmla="*/ 39 w 43"/>
                <a:gd name="T23" fmla="*/ 27 h 39"/>
                <a:gd name="T24" fmla="*/ 34 w 43"/>
                <a:gd name="T25" fmla="*/ 14 h 39"/>
                <a:gd name="T26" fmla="*/ 27 w 43"/>
                <a:gd name="T27" fmla="*/ 7 h 39"/>
                <a:gd name="T28" fmla="*/ 36 w 43"/>
                <a:gd name="T29" fmla="*/ 23 h 39"/>
                <a:gd name="T30" fmla="*/ 38 w 43"/>
                <a:gd name="T31" fmla="*/ 29 h 39"/>
                <a:gd name="T32" fmla="*/ 39 w 43"/>
                <a:gd name="T33" fmla="*/ 32 h 39"/>
                <a:gd name="T34" fmla="*/ 39 w 43"/>
                <a:gd name="T35" fmla="*/ 33 h 39"/>
                <a:gd name="T36" fmla="*/ 38 w 43"/>
                <a:gd name="T37" fmla="*/ 35 h 39"/>
                <a:gd name="T38" fmla="*/ 39 w 43"/>
                <a:gd name="T39" fmla="*/ 33 h 39"/>
                <a:gd name="T40" fmla="*/ 39 w 43"/>
                <a:gd name="T41" fmla="*/ 32 h 39"/>
                <a:gd name="T42" fmla="*/ 38 w 43"/>
                <a:gd name="T43" fmla="*/ 28 h 39"/>
                <a:gd name="T44" fmla="*/ 31 w 43"/>
                <a:gd name="T45" fmla="*/ 14 h 39"/>
                <a:gd name="T46" fmla="*/ 17 w 43"/>
                <a:gd name="T47" fmla="*/ 2 h 39"/>
                <a:gd name="T48" fmla="*/ 18 w 43"/>
                <a:gd name="T49" fmla="*/ 8 h 39"/>
                <a:gd name="T50" fmla="*/ 23 w 43"/>
                <a:gd name="T51" fmla="*/ 19 h 39"/>
                <a:gd name="T52" fmla="*/ 22 w 43"/>
                <a:gd name="T53" fmla="*/ 21 h 39"/>
                <a:gd name="T54" fmla="*/ 22 w 43"/>
                <a:gd name="T55" fmla="*/ 21 h 39"/>
                <a:gd name="T56" fmla="*/ 22 w 43"/>
                <a:gd name="T57" fmla="*/ 20 h 39"/>
                <a:gd name="T58" fmla="*/ 17 w 43"/>
                <a:gd name="T59" fmla="*/ 10 h 39"/>
                <a:gd name="T60" fmla="*/ 17 w 43"/>
                <a:gd name="T61" fmla="*/ 14 h 39"/>
                <a:gd name="T62" fmla="*/ 16 w 43"/>
                <a:gd name="T63" fmla="*/ 16 h 39"/>
                <a:gd name="T64" fmla="*/ 14 w 43"/>
                <a:gd name="T65" fmla="*/ 14 h 39"/>
                <a:gd name="T66" fmla="*/ 13 w 43"/>
                <a:gd name="T67" fmla="*/ 13 h 39"/>
                <a:gd name="T68" fmla="*/ 13 w 43"/>
                <a:gd name="T69" fmla="*/ 13 h 39"/>
                <a:gd name="T70" fmla="*/ 13 w 43"/>
                <a:gd name="T71" fmla="*/ 13 h 39"/>
                <a:gd name="T72" fmla="*/ 13 w 43"/>
                <a:gd name="T73" fmla="*/ 13 h 39"/>
                <a:gd name="T74" fmla="*/ 15 w 43"/>
                <a:gd name="T75" fmla="*/ 9 h 39"/>
                <a:gd name="T76" fmla="*/ 9 w 43"/>
                <a:gd name="T77" fmla="*/ 6 h 39"/>
                <a:gd name="T78" fmla="*/ 12 w 43"/>
                <a:gd name="T79" fmla="*/ 0 h 39"/>
                <a:gd name="T80" fmla="*/ 1 w 43"/>
                <a:gd name="T81" fmla="*/ 9 h 39"/>
                <a:gd name="T82" fmla="*/ 7 w 43"/>
                <a:gd name="T83" fmla="*/ 27 h 39"/>
                <a:gd name="T84" fmla="*/ 35 w 43"/>
                <a:gd name="T85" fmla="*/ 39 h 39"/>
                <a:gd name="T86" fmla="*/ 40 w 43"/>
                <a:gd name="T87" fmla="*/ 37 h 39"/>
                <a:gd name="T88" fmla="*/ 43 w 43"/>
                <a:gd name="T89" fmla="*/ 36 h 39"/>
                <a:gd name="T90" fmla="*/ 43 w 43"/>
                <a:gd name="T91" fmla="*/ 34 h 39"/>
                <a:gd name="T92" fmla="*/ 12 w 43"/>
                <a:gd name="T93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3" h="39">
                  <a:moveTo>
                    <a:pt x="43" y="33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31"/>
                    <a:pt x="42" y="31"/>
                    <a:pt x="42" y="30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9" y="24"/>
                    <a:pt x="40" y="26"/>
                    <a:pt x="41" y="28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43" y="34"/>
                    <a:pt x="43" y="34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9" y="39"/>
                    <a:pt x="35" y="38"/>
                    <a:pt x="32" y="38"/>
                  </a:cubicBezTo>
                  <a:cubicBezTo>
                    <a:pt x="30" y="38"/>
                    <a:pt x="26" y="37"/>
                    <a:pt x="23" y="36"/>
                  </a:cubicBezTo>
                  <a:cubicBezTo>
                    <a:pt x="23" y="36"/>
                    <a:pt x="23" y="36"/>
                    <a:pt x="23" y="35"/>
                  </a:cubicBezTo>
                  <a:cubicBezTo>
                    <a:pt x="26" y="36"/>
                    <a:pt x="29" y="37"/>
                    <a:pt x="32" y="37"/>
                  </a:cubicBezTo>
                  <a:cubicBezTo>
                    <a:pt x="33" y="37"/>
                    <a:pt x="35" y="37"/>
                    <a:pt x="36" y="37"/>
                  </a:cubicBezTo>
                  <a:cubicBezTo>
                    <a:pt x="37" y="37"/>
                    <a:pt x="39" y="37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0"/>
                    <a:pt x="41" y="30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5"/>
                    <a:pt x="37" y="23"/>
                    <a:pt x="36" y="21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7" y="19"/>
                    <a:pt x="36" y="17"/>
                    <a:pt x="34" y="14"/>
                  </a:cubicBezTo>
                  <a:cubicBezTo>
                    <a:pt x="33" y="11"/>
                    <a:pt x="31" y="8"/>
                    <a:pt x="29" y="6"/>
                  </a:cubicBezTo>
                  <a:cubicBezTo>
                    <a:pt x="27" y="3"/>
                    <a:pt x="24" y="2"/>
                    <a:pt x="22" y="2"/>
                  </a:cubicBezTo>
                  <a:cubicBezTo>
                    <a:pt x="24" y="3"/>
                    <a:pt x="26" y="5"/>
                    <a:pt x="27" y="7"/>
                  </a:cubicBezTo>
                  <a:cubicBezTo>
                    <a:pt x="28" y="9"/>
                    <a:pt x="30" y="11"/>
                    <a:pt x="31" y="12"/>
                  </a:cubicBezTo>
                  <a:cubicBezTo>
                    <a:pt x="32" y="14"/>
                    <a:pt x="33" y="16"/>
                    <a:pt x="33" y="18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9"/>
                    <a:pt x="38" y="29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1"/>
                    <a:pt x="39" y="32"/>
                    <a:pt x="39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35"/>
                    <a:pt x="39" y="35"/>
                    <a:pt x="38" y="35"/>
                  </a:cubicBezTo>
                  <a:cubicBezTo>
                    <a:pt x="37" y="36"/>
                    <a:pt x="35" y="36"/>
                    <a:pt x="34" y="36"/>
                  </a:cubicBezTo>
                  <a:cubicBezTo>
                    <a:pt x="35" y="36"/>
                    <a:pt x="36" y="36"/>
                    <a:pt x="37" y="35"/>
                  </a:cubicBezTo>
                  <a:cubicBezTo>
                    <a:pt x="38" y="35"/>
                    <a:pt x="38" y="34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1"/>
                    <a:pt x="38" y="31"/>
                    <a:pt x="38" y="30"/>
                  </a:cubicBezTo>
                  <a:cubicBezTo>
                    <a:pt x="38" y="30"/>
                    <a:pt x="38" y="29"/>
                    <a:pt x="38" y="28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6" y="24"/>
                    <a:pt x="35" y="22"/>
                    <a:pt x="34" y="20"/>
                  </a:cubicBezTo>
                  <a:cubicBezTo>
                    <a:pt x="33" y="18"/>
                    <a:pt x="32" y="16"/>
                    <a:pt x="31" y="14"/>
                  </a:cubicBezTo>
                  <a:cubicBezTo>
                    <a:pt x="28" y="10"/>
                    <a:pt x="26" y="6"/>
                    <a:pt x="21" y="3"/>
                  </a:cubicBezTo>
                  <a:cubicBezTo>
                    <a:pt x="21" y="2"/>
                    <a:pt x="20" y="2"/>
                    <a:pt x="20" y="2"/>
                  </a:cubicBezTo>
                  <a:cubicBezTo>
                    <a:pt x="19" y="2"/>
                    <a:pt x="18" y="2"/>
                    <a:pt x="17" y="2"/>
                  </a:cubicBezTo>
                  <a:cubicBezTo>
                    <a:pt x="16" y="2"/>
                    <a:pt x="15" y="3"/>
                    <a:pt x="15" y="4"/>
                  </a:cubicBezTo>
                  <a:cubicBezTo>
                    <a:pt x="15" y="5"/>
                    <a:pt x="15" y="6"/>
                    <a:pt x="16" y="7"/>
                  </a:cubicBezTo>
                  <a:cubicBezTo>
                    <a:pt x="17" y="7"/>
                    <a:pt x="18" y="8"/>
                    <a:pt x="18" y="8"/>
                  </a:cubicBezTo>
                  <a:cubicBezTo>
                    <a:pt x="18" y="9"/>
                    <a:pt x="17" y="9"/>
                    <a:pt x="17" y="9"/>
                  </a:cubicBezTo>
                  <a:cubicBezTo>
                    <a:pt x="19" y="11"/>
                    <a:pt x="21" y="14"/>
                    <a:pt x="21" y="16"/>
                  </a:cubicBezTo>
                  <a:cubicBezTo>
                    <a:pt x="22" y="17"/>
                    <a:pt x="23" y="18"/>
                    <a:pt x="23" y="19"/>
                  </a:cubicBezTo>
                  <a:cubicBezTo>
                    <a:pt x="23" y="20"/>
                    <a:pt x="23" y="20"/>
                    <a:pt x="23" y="21"/>
                  </a:cubicBezTo>
                  <a:cubicBezTo>
                    <a:pt x="23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0"/>
                    <a:pt x="22" y="20"/>
                  </a:cubicBezTo>
                  <a:cubicBezTo>
                    <a:pt x="22" y="20"/>
                    <a:pt x="22" y="20"/>
                    <a:pt x="22" y="19"/>
                  </a:cubicBezTo>
                  <a:cubicBezTo>
                    <a:pt x="22" y="18"/>
                    <a:pt x="22" y="17"/>
                    <a:pt x="21" y="16"/>
                  </a:cubicBezTo>
                  <a:cubicBezTo>
                    <a:pt x="20" y="14"/>
                    <a:pt x="19" y="11"/>
                    <a:pt x="17" y="10"/>
                  </a:cubicBezTo>
                  <a:cubicBezTo>
                    <a:pt x="16" y="10"/>
                    <a:pt x="16" y="11"/>
                    <a:pt x="16" y="12"/>
                  </a:cubicBezTo>
                  <a:cubicBezTo>
                    <a:pt x="16" y="12"/>
                    <a:pt x="16" y="12"/>
                    <a:pt x="16" y="13"/>
                  </a:cubicBezTo>
                  <a:cubicBezTo>
                    <a:pt x="17" y="13"/>
                    <a:pt x="17" y="13"/>
                    <a:pt x="17" y="14"/>
                  </a:cubicBezTo>
                  <a:cubicBezTo>
                    <a:pt x="17" y="15"/>
                    <a:pt x="17" y="15"/>
                    <a:pt x="17" y="16"/>
                  </a:cubicBezTo>
                  <a:cubicBezTo>
                    <a:pt x="17" y="16"/>
                    <a:pt x="17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5"/>
                  </a:cubicBezTo>
                  <a:cubicBezTo>
                    <a:pt x="16" y="15"/>
                    <a:pt x="15" y="15"/>
                    <a:pt x="15" y="1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5"/>
                    <a:pt x="13" y="14"/>
                    <a:pt x="13" y="14"/>
                  </a:cubicBezTo>
                  <a:cubicBezTo>
                    <a:pt x="13" y="14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2"/>
                    <a:pt x="14" y="12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5" y="9"/>
                    <a:pt x="15" y="9"/>
                  </a:cubicBezTo>
                  <a:cubicBezTo>
                    <a:pt x="15" y="8"/>
                    <a:pt x="14" y="8"/>
                    <a:pt x="13" y="7"/>
                  </a:cubicBezTo>
                  <a:cubicBezTo>
                    <a:pt x="12" y="7"/>
                    <a:pt x="11" y="6"/>
                    <a:pt x="9" y="7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5"/>
                    <a:pt x="11" y="5"/>
                    <a:pt x="12" y="4"/>
                  </a:cubicBezTo>
                  <a:cubicBezTo>
                    <a:pt x="12" y="4"/>
                    <a:pt x="13" y="4"/>
                    <a:pt x="13" y="3"/>
                  </a:cubicBezTo>
                  <a:cubicBezTo>
                    <a:pt x="13" y="2"/>
                    <a:pt x="12" y="1"/>
                    <a:pt x="12" y="0"/>
                  </a:cubicBezTo>
                  <a:cubicBezTo>
                    <a:pt x="11" y="0"/>
                    <a:pt x="10" y="1"/>
                    <a:pt x="9" y="1"/>
                  </a:cubicBezTo>
                  <a:cubicBezTo>
                    <a:pt x="8" y="1"/>
                    <a:pt x="7" y="2"/>
                    <a:pt x="5" y="3"/>
                  </a:cubicBezTo>
                  <a:cubicBezTo>
                    <a:pt x="3" y="4"/>
                    <a:pt x="2" y="6"/>
                    <a:pt x="1" y="9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0" y="13"/>
                    <a:pt x="1" y="14"/>
                    <a:pt x="1" y="15"/>
                  </a:cubicBezTo>
                  <a:cubicBezTo>
                    <a:pt x="2" y="20"/>
                    <a:pt x="4" y="24"/>
                    <a:pt x="7" y="27"/>
                  </a:cubicBezTo>
                  <a:cubicBezTo>
                    <a:pt x="10" y="30"/>
                    <a:pt x="13" y="32"/>
                    <a:pt x="16" y="33"/>
                  </a:cubicBezTo>
                  <a:cubicBezTo>
                    <a:pt x="21" y="37"/>
                    <a:pt x="27" y="38"/>
                    <a:pt x="32" y="39"/>
                  </a:cubicBezTo>
                  <a:cubicBezTo>
                    <a:pt x="33" y="39"/>
                    <a:pt x="34" y="39"/>
                    <a:pt x="35" y="39"/>
                  </a:cubicBezTo>
                  <a:cubicBezTo>
                    <a:pt x="36" y="39"/>
                    <a:pt x="37" y="39"/>
                    <a:pt x="38" y="39"/>
                  </a:cubicBezTo>
                  <a:cubicBezTo>
                    <a:pt x="39" y="39"/>
                    <a:pt x="40" y="38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34"/>
                    <a:pt x="43" y="34"/>
                    <a:pt x="43" y="34"/>
                  </a:cubicBezTo>
                  <a:lnTo>
                    <a:pt x="43" y="33"/>
                  </a:lnTo>
                  <a:close/>
                  <a:moveTo>
                    <a:pt x="12" y="11"/>
                  </a:move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1" y="11"/>
                    <a:pt x="11" y="11"/>
                    <a:pt x="12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5" name="Freeform 40">
              <a:extLst>
                <a:ext uri="{FF2B5EF4-FFF2-40B4-BE49-F238E27FC236}">
                  <a16:creationId xmlns:a16="http://schemas.microsoft.com/office/drawing/2014/main" id="{98FD0F97-6340-BCA9-C511-05494CEC5ADA}"/>
                </a:ext>
              </a:extLst>
            </p:cNvPr>
            <p:cNvSpPr/>
            <p:nvPr/>
          </p:nvSpPr>
          <p:spPr bwMode="auto">
            <a:xfrm>
              <a:off x="6613526" y="2957513"/>
              <a:ext cx="0" cy="3175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6" name="Freeform 41">
              <a:extLst>
                <a:ext uri="{FF2B5EF4-FFF2-40B4-BE49-F238E27FC236}">
                  <a16:creationId xmlns:a16="http://schemas.microsoft.com/office/drawing/2014/main" id="{33F1312E-2676-D7F0-3F48-052004E0504F}"/>
                </a:ext>
              </a:extLst>
            </p:cNvPr>
            <p:cNvSpPr/>
            <p:nvPr/>
          </p:nvSpPr>
          <p:spPr bwMode="auto">
            <a:xfrm>
              <a:off x="6613526" y="29606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7" name="Freeform 42">
              <a:extLst>
                <a:ext uri="{FF2B5EF4-FFF2-40B4-BE49-F238E27FC236}">
                  <a16:creationId xmlns:a16="http://schemas.microsoft.com/office/drawing/2014/main" id="{094BC935-355B-EB35-0303-3105510D87F5}"/>
                </a:ext>
              </a:extLst>
            </p:cNvPr>
            <p:cNvSpPr/>
            <p:nvPr/>
          </p:nvSpPr>
          <p:spPr bwMode="auto">
            <a:xfrm>
              <a:off x="6616701" y="29606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8" name="Freeform 43">
              <a:extLst>
                <a:ext uri="{FF2B5EF4-FFF2-40B4-BE49-F238E27FC236}">
                  <a16:creationId xmlns:a16="http://schemas.microsoft.com/office/drawing/2014/main" id="{DCD4512E-9538-FBAB-6159-63E37BCA94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03988" y="2938463"/>
              <a:ext cx="150813" cy="153988"/>
            </a:xfrm>
            <a:custGeom>
              <a:avLst/>
              <a:gdLst>
                <a:gd name="T0" fmla="*/ 32 w 40"/>
                <a:gd name="T1" fmla="*/ 31 h 41"/>
                <a:gd name="T2" fmla="*/ 32 w 40"/>
                <a:gd name="T3" fmla="*/ 31 h 41"/>
                <a:gd name="T4" fmla="*/ 12 w 40"/>
                <a:gd name="T5" fmla="*/ 39 h 41"/>
                <a:gd name="T6" fmla="*/ 6 w 40"/>
                <a:gd name="T7" fmla="*/ 30 h 41"/>
                <a:gd name="T8" fmla="*/ 9 w 40"/>
                <a:gd name="T9" fmla="*/ 26 h 41"/>
                <a:gd name="T10" fmla="*/ 3 w 40"/>
                <a:gd name="T11" fmla="*/ 39 h 41"/>
                <a:gd name="T12" fmla="*/ 26 w 40"/>
                <a:gd name="T13" fmla="*/ 35 h 41"/>
                <a:gd name="T14" fmla="*/ 36 w 40"/>
                <a:gd name="T15" fmla="*/ 23 h 41"/>
                <a:gd name="T16" fmla="*/ 39 w 40"/>
                <a:gd name="T17" fmla="*/ 10 h 41"/>
                <a:gd name="T18" fmla="*/ 38 w 40"/>
                <a:gd name="T19" fmla="*/ 10 h 41"/>
                <a:gd name="T20" fmla="*/ 37 w 40"/>
                <a:gd name="T21" fmla="*/ 15 h 41"/>
                <a:gd name="T22" fmla="*/ 27 w 40"/>
                <a:gd name="T23" fmla="*/ 32 h 41"/>
                <a:gd name="T24" fmla="*/ 19 w 40"/>
                <a:gd name="T25" fmla="*/ 35 h 41"/>
                <a:gd name="T26" fmla="*/ 37 w 40"/>
                <a:gd name="T27" fmla="*/ 16 h 41"/>
                <a:gd name="T28" fmla="*/ 36 w 40"/>
                <a:gd name="T29" fmla="*/ 5 h 41"/>
                <a:gd name="T30" fmla="*/ 34 w 40"/>
                <a:gd name="T31" fmla="*/ 3 h 41"/>
                <a:gd name="T32" fmla="*/ 30 w 40"/>
                <a:gd name="T33" fmla="*/ 3 h 41"/>
                <a:gd name="T34" fmla="*/ 30 w 40"/>
                <a:gd name="T35" fmla="*/ 6 h 41"/>
                <a:gd name="T36" fmla="*/ 30 w 40"/>
                <a:gd name="T37" fmla="*/ 8 h 41"/>
                <a:gd name="T38" fmla="*/ 30 w 40"/>
                <a:gd name="T39" fmla="*/ 6 h 41"/>
                <a:gd name="T40" fmla="*/ 25 w 40"/>
                <a:gd name="T41" fmla="*/ 7 h 41"/>
                <a:gd name="T42" fmla="*/ 26 w 40"/>
                <a:gd name="T43" fmla="*/ 3 h 41"/>
                <a:gd name="T44" fmla="*/ 20 w 40"/>
                <a:gd name="T45" fmla="*/ 4 h 41"/>
                <a:gd name="T46" fmla="*/ 15 w 40"/>
                <a:gd name="T47" fmla="*/ 10 h 41"/>
                <a:gd name="T48" fmla="*/ 15 w 40"/>
                <a:gd name="T49" fmla="*/ 11 h 41"/>
                <a:gd name="T50" fmla="*/ 14 w 40"/>
                <a:gd name="T51" fmla="*/ 13 h 41"/>
                <a:gd name="T52" fmla="*/ 10 w 40"/>
                <a:gd name="T53" fmla="*/ 20 h 41"/>
                <a:gd name="T54" fmla="*/ 0 w 40"/>
                <a:gd name="T55" fmla="*/ 41 h 41"/>
                <a:gd name="T56" fmla="*/ 26 w 40"/>
                <a:gd name="T57" fmla="*/ 36 h 41"/>
                <a:gd name="T58" fmla="*/ 18 w 40"/>
                <a:gd name="T59" fmla="*/ 36 h 41"/>
                <a:gd name="T60" fmla="*/ 25 w 40"/>
                <a:gd name="T61" fmla="*/ 24 h 41"/>
                <a:gd name="T62" fmla="*/ 24 w 40"/>
                <a:gd name="T63" fmla="*/ 24 h 41"/>
                <a:gd name="T64" fmla="*/ 28 w 40"/>
                <a:gd name="T65" fmla="*/ 19 h 41"/>
                <a:gd name="T66" fmla="*/ 29 w 40"/>
                <a:gd name="T67" fmla="*/ 15 h 41"/>
                <a:gd name="T68" fmla="*/ 25 w 40"/>
                <a:gd name="T69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" h="41">
                  <a:moveTo>
                    <a:pt x="26" y="36"/>
                  </a:moveTo>
                  <a:cubicBezTo>
                    <a:pt x="28" y="35"/>
                    <a:pt x="30" y="33"/>
                    <a:pt x="32" y="31"/>
                  </a:cubicBezTo>
                  <a:cubicBezTo>
                    <a:pt x="34" y="29"/>
                    <a:pt x="36" y="27"/>
                    <a:pt x="37" y="24"/>
                  </a:cubicBezTo>
                  <a:cubicBezTo>
                    <a:pt x="36" y="27"/>
                    <a:pt x="34" y="29"/>
                    <a:pt x="32" y="31"/>
                  </a:cubicBezTo>
                  <a:cubicBezTo>
                    <a:pt x="30" y="33"/>
                    <a:pt x="28" y="34"/>
                    <a:pt x="26" y="35"/>
                  </a:cubicBezTo>
                  <a:cubicBezTo>
                    <a:pt x="21" y="38"/>
                    <a:pt x="17" y="39"/>
                    <a:pt x="12" y="39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9" y="26"/>
                    <a:pt x="9" y="26"/>
                  </a:cubicBezTo>
                  <a:cubicBezTo>
                    <a:pt x="8" y="27"/>
                    <a:pt x="8" y="29"/>
                    <a:pt x="7" y="31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7" y="37"/>
                    <a:pt x="21" y="37"/>
                    <a:pt x="26" y="35"/>
                  </a:cubicBezTo>
                  <a:cubicBezTo>
                    <a:pt x="28" y="34"/>
                    <a:pt x="30" y="32"/>
                    <a:pt x="32" y="30"/>
                  </a:cubicBezTo>
                  <a:cubicBezTo>
                    <a:pt x="34" y="28"/>
                    <a:pt x="36" y="26"/>
                    <a:pt x="36" y="23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40" y="19"/>
                    <a:pt x="40" y="14"/>
                    <a:pt x="39" y="10"/>
                  </a:cubicBezTo>
                  <a:cubicBezTo>
                    <a:pt x="39" y="8"/>
                    <a:pt x="38" y="6"/>
                    <a:pt x="37" y="5"/>
                  </a:cubicBezTo>
                  <a:cubicBezTo>
                    <a:pt x="37" y="7"/>
                    <a:pt x="37" y="9"/>
                    <a:pt x="38" y="10"/>
                  </a:cubicBezTo>
                  <a:cubicBezTo>
                    <a:pt x="38" y="11"/>
                    <a:pt x="37" y="12"/>
                    <a:pt x="37" y="13"/>
                  </a:cubicBezTo>
                  <a:cubicBezTo>
                    <a:pt x="37" y="13"/>
                    <a:pt x="37" y="14"/>
                    <a:pt x="37" y="15"/>
                  </a:cubicBezTo>
                  <a:cubicBezTo>
                    <a:pt x="37" y="18"/>
                    <a:pt x="36" y="22"/>
                    <a:pt x="34" y="25"/>
                  </a:cubicBezTo>
                  <a:cubicBezTo>
                    <a:pt x="32" y="28"/>
                    <a:pt x="30" y="31"/>
                    <a:pt x="27" y="32"/>
                  </a:cubicBezTo>
                  <a:cubicBezTo>
                    <a:pt x="24" y="34"/>
                    <a:pt x="22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4" y="34"/>
                    <a:pt x="29" y="31"/>
                    <a:pt x="32" y="27"/>
                  </a:cubicBezTo>
                  <a:cubicBezTo>
                    <a:pt x="35" y="24"/>
                    <a:pt x="36" y="20"/>
                    <a:pt x="37" y="16"/>
                  </a:cubicBezTo>
                  <a:cubicBezTo>
                    <a:pt x="37" y="14"/>
                    <a:pt x="37" y="12"/>
                    <a:pt x="37" y="11"/>
                  </a:cubicBezTo>
                  <a:cubicBezTo>
                    <a:pt x="37" y="9"/>
                    <a:pt x="37" y="7"/>
                    <a:pt x="36" y="5"/>
                  </a:cubicBezTo>
                  <a:cubicBezTo>
                    <a:pt x="36" y="5"/>
                    <a:pt x="36" y="4"/>
                    <a:pt x="36" y="4"/>
                  </a:cubicBezTo>
                  <a:cubicBezTo>
                    <a:pt x="35" y="3"/>
                    <a:pt x="35" y="3"/>
                    <a:pt x="34" y="3"/>
                  </a:cubicBezTo>
                  <a:cubicBezTo>
                    <a:pt x="33" y="2"/>
                    <a:pt x="32" y="2"/>
                    <a:pt x="32" y="2"/>
                  </a:cubicBezTo>
                  <a:cubicBezTo>
                    <a:pt x="31" y="2"/>
                    <a:pt x="30" y="2"/>
                    <a:pt x="30" y="3"/>
                  </a:cubicBezTo>
                  <a:cubicBezTo>
                    <a:pt x="30" y="3"/>
                    <a:pt x="30" y="4"/>
                    <a:pt x="30" y="4"/>
                  </a:cubicBezTo>
                  <a:cubicBezTo>
                    <a:pt x="30" y="5"/>
                    <a:pt x="30" y="5"/>
                    <a:pt x="30" y="6"/>
                  </a:cubicBezTo>
                  <a:cubicBezTo>
                    <a:pt x="30" y="7"/>
                    <a:pt x="31" y="8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7"/>
                    <a:pt x="30" y="7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8" y="6"/>
                    <a:pt x="26" y="6"/>
                    <a:pt x="25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6" y="4"/>
                    <a:pt x="27" y="3"/>
                    <a:pt x="26" y="3"/>
                  </a:cubicBezTo>
                  <a:cubicBezTo>
                    <a:pt x="26" y="2"/>
                    <a:pt x="24" y="1"/>
                    <a:pt x="24" y="0"/>
                  </a:cubicBezTo>
                  <a:cubicBezTo>
                    <a:pt x="23" y="2"/>
                    <a:pt x="22" y="3"/>
                    <a:pt x="20" y="4"/>
                  </a:cubicBezTo>
                  <a:cubicBezTo>
                    <a:pt x="19" y="5"/>
                    <a:pt x="18" y="6"/>
                    <a:pt x="17" y="7"/>
                  </a:cubicBezTo>
                  <a:cubicBezTo>
                    <a:pt x="17" y="8"/>
                    <a:pt x="16" y="9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7" y="39"/>
                    <a:pt x="22" y="38"/>
                    <a:pt x="26" y="36"/>
                  </a:cubicBezTo>
                  <a:close/>
                  <a:moveTo>
                    <a:pt x="18" y="36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lose/>
                  <a:moveTo>
                    <a:pt x="25" y="24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6" y="22"/>
                    <a:pt x="27" y="21"/>
                    <a:pt x="28" y="19"/>
                  </a:cubicBezTo>
                  <a:cubicBezTo>
                    <a:pt x="28" y="18"/>
                    <a:pt x="29" y="17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6"/>
                    <a:pt x="29" y="18"/>
                    <a:pt x="28" y="19"/>
                  </a:cubicBezTo>
                  <a:cubicBezTo>
                    <a:pt x="27" y="21"/>
                    <a:pt x="26" y="23"/>
                    <a:pt x="25" y="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9" name="Freeform 44">
              <a:extLst>
                <a:ext uri="{FF2B5EF4-FFF2-40B4-BE49-F238E27FC236}">
                  <a16:creationId xmlns:a16="http://schemas.microsoft.com/office/drawing/2014/main" id="{10C96DFD-90B5-F6C7-ADF6-610BB6154A30}"/>
                </a:ext>
              </a:extLst>
            </p:cNvPr>
            <p:cNvSpPr/>
            <p:nvPr/>
          </p:nvSpPr>
          <p:spPr bwMode="auto">
            <a:xfrm>
              <a:off x="6613526" y="29575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60" name="Freeform 45">
              <a:extLst>
                <a:ext uri="{FF2B5EF4-FFF2-40B4-BE49-F238E27FC236}">
                  <a16:creationId xmlns:a16="http://schemas.microsoft.com/office/drawing/2014/main" id="{87F711AD-F0DE-B538-50BF-01B770C78216}"/>
                </a:ext>
              </a:extLst>
            </p:cNvPr>
            <p:cNvSpPr/>
            <p:nvPr/>
          </p:nvSpPr>
          <p:spPr bwMode="auto">
            <a:xfrm>
              <a:off x="6613526" y="2960688"/>
              <a:ext cx="3175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61" name="Freeform 46">
              <a:extLst>
                <a:ext uri="{FF2B5EF4-FFF2-40B4-BE49-F238E27FC236}">
                  <a16:creationId xmlns:a16="http://schemas.microsoft.com/office/drawing/2014/main" id="{FD633EB1-C4C8-BB32-C1EB-CE8555EBCD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99038" y="1544638"/>
              <a:ext cx="2201863" cy="3138488"/>
            </a:xfrm>
            <a:custGeom>
              <a:avLst/>
              <a:gdLst>
                <a:gd name="T0" fmla="*/ 329 w 585"/>
                <a:gd name="T1" fmla="*/ 617 h 835"/>
                <a:gd name="T2" fmla="*/ 393 w 585"/>
                <a:gd name="T3" fmla="*/ 406 h 835"/>
                <a:gd name="T4" fmla="*/ 334 w 585"/>
                <a:gd name="T5" fmla="*/ 317 h 835"/>
                <a:gd name="T6" fmla="*/ 383 w 585"/>
                <a:gd name="T7" fmla="*/ 401 h 835"/>
                <a:gd name="T8" fmla="*/ 359 w 585"/>
                <a:gd name="T9" fmla="*/ 523 h 835"/>
                <a:gd name="T10" fmla="*/ 535 w 585"/>
                <a:gd name="T11" fmla="*/ 440 h 835"/>
                <a:gd name="T12" fmla="*/ 406 w 585"/>
                <a:gd name="T13" fmla="*/ 544 h 835"/>
                <a:gd name="T14" fmla="*/ 404 w 585"/>
                <a:gd name="T15" fmla="*/ 430 h 835"/>
                <a:gd name="T16" fmla="*/ 385 w 585"/>
                <a:gd name="T17" fmla="*/ 393 h 835"/>
                <a:gd name="T18" fmla="*/ 408 w 585"/>
                <a:gd name="T19" fmla="*/ 429 h 835"/>
                <a:gd name="T20" fmla="*/ 406 w 585"/>
                <a:gd name="T21" fmla="*/ 570 h 835"/>
                <a:gd name="T22" fmla="*/ 413 w 585"/>
                <a:gd name="T23" fmla="*/ 536 h 835"/>
                <a:gd name="T24" fmla="*/ 407 w 585"/>
                <a:gd name="T25" fmla="*/ 431 h 835"/>
                <a:gd name="T26" fmla="*/ 363 w 585"/>
                <a:gd name="T27" fmla="*/ 361 h 835"/>
                <a:gd name="T28" fmla="*/ 289 w 585"/>
                <a:gd name="T29" fmla="*/ 345 h 835"/>
                <a:gd name="T30" fmla="*/ 217 w 585"/>
                <a:gd name="T31" fmla="*/ 366 h 835"/>
                <a:gd name="T32" fmla="*/ 206 w 585"/>
                <a:gd name="T33" fmla="*/ 480 h 835"/>
                <a:gd name="T34" fmla="*/ 40 w 585"/>
                <a:gd name="T35" fmla="*/ 170 h 835"/>
                <a:gd name="T36" fmla="*/ 157 w 585"/>
                <a:gd name="T37" fmla="*/ 545 h 835"/>
                <a:gd name="T38" fmla="*/ 185 w 585"/>
                <a:gd name="T39" fmla="*/ 719 h 835"/>
                <a:gd name="T40" fmla="*/ 249 w 585"/>
                <a:gd name="T41" fmla="*/ 831 h 835"/>
                <a:gd name="T42" fmla="*/ 245 w 585"/>
                <a:gd name="T43" fmla="*/ 829 h 835"/>
                <a:gd name="T44" fmla="*/ 224 w 585"/>
                <a:gd name="T45" fmla="*/ 805 h 835"/>
                <a:gd name="T46" fmla="*/ 360 w 585"/>
                <a:gd name="T47" fmla="*/ 812 h 835"/>
                <a:gd name="T48" fmla="*/ 382 w 585"/>
                <a:gd name="T49" fmla="*/ 767 h 835"/>
                <a:gd name="T50" fmla="*/ 375 w 585"/>
                <a:gd name="T51" fmla="*/ 779 h 835"/>
                <a:gd name="T52" fmla="*/ 354 w 585"/>
                <a:gd name="T53" fmla="*/ 801 h 835"/>
                <a:gd name="T54" fmla="*/ 358 w 585"/>
                <a:gd name="T55" fmla="*/ 789 h 835"/>
                <a:gd name="T56" fmla="*/ 180 w 585"/>
                <a:gd name="T57" fmla="*/ 750 h 835"/>
                <a:gd name="T58" fmla="*/ 296 w 585"/>
                <a:gd name="T59" fmla="*/ 716 h 835"/>
                <a:gd name="T60" fmla="*/ 397 w 585"/>
                <a:gd name="T61" fmla="*/ 709 h 835"/>
                <a:gd name="T62" fmla="*/ 362 w 585"/>
                <a:gd name="T63" fmla="*/ 675 h 835"/>
                <a:gd name="T64" fmla="*/ 414 w 585"/>
                <a:gd name="T65" fmla="*/ 634 h 835"/>
                <a:gd name="T66" fmla="*/ 397 w 585"/>
                <a:gd name="T67" fmla="*/ 658 h 835"/>
                <a:gd name="T68" fmla="*/ 405 w 585"/>
                <a:gd name="T69" fmla="*/ 620 h 835"/>
                <a:gd name="T70" fmla="*/ 416 w 585"/>
                <a:gd name="T71" fmla="*/ 599 h 835"/>
                <a:gd name="T72" fmla="*/ 256 w 585"/>
                <a:gd name="T73" fmla="*/ 820 h 835"/>
                <a:gd name="T74" fmla="*/ 228 w 585"/>
                <a:gd name="T75" fmla="*/ 811 h 835"/>
                <a:gd name="T76" fmla="*/ 185 w 585"/>
                <a:gd name="T77" fmla="*/ 718 h 835"/>
                <a:gd name="T78" fmla="*/ 225 w 585"/>
                <a:gd name="T79" fmla="*/ 376 h 835"/>
                <a:gd name="T80" fmla="*/ 270 w 585"/>
                <a:gd name="T81" fmla="*/ 353 h 835"/>
                <a:gd name="T82" fmla="*/ 358 w 585"/>
                <a:gd name="T83" fmla="*/ 348 h 835"/>
                <a:gd name="T84" fmla="*/ 446 w 585"/>
                <a:gd name="T85" fmla="*/ 390 h 835"/>
                <a:gd name="T86" fmla="*/ 407 w 585"/>
                <a:gd name="T87" fmla="*/ 418 h 835"/>
                <a:gd name="T88" fmla="*/ 355 w 585"/>
                <a:gd name="T89" fmla="*/ 374 h 835"/>
                <a:gd name="T90" fmla="*/ 332 w 585"/>
                <a:gd name="T91" fmla="*/ 354 h 835"/>
                <a:gd name="T92" fmla="*/ 242 w 585"/>
                <a:gd name="T93" fmla="*/ 333 h 835"/>
                <a:gd name="T94" fmla="*/ 139 w 585"/>
                <a:gd name="T95" fmla="*/ 387 h 835"/>
                <a:gd name="T96" fmla="*/ 182 w 585"/>
                <a:gd name="T97" fmla="*/ 623 h 835"/>
                <a:gd name="T98" fmla="*/ 372 w 585"/>
                <a:gd name="T99" fmla="*/ 434 h 835"/>
                <a:gd name="T100" fmla="*/ 255 w 585"/>
                <a:gd name="T101" fmla="*/ 373 h 835"/>
                <a:gd name="T102" fmla="*/ 374 w 585"/>
                <a:gd name="T103" fmla="*/ 423 h 835"/>
                <a:gd name="T104" fmla="*/ 235 w 585"/>
                <a:gd name="T105" fmla="*/ 391 h 835"/>
                <a:gd name="T106" fmla="*/ 368 w 585"/>
                <a:gd name="T107" fmla="*/ 468 h 835"/>
                <a:gd name="T108" fmla="*/ 263 w 585"/>
                <a:gd name="T109" fmla="*/ 358 h 835"/>
                <a:gd name="T110" fmla="*/ 343 w 585"/>
                <a:gd name="T111" fmla="*/ 372 h 835"/>
                <a:gd name="T112" fmla="*/ 339 w 585"/>
                <a:gd name="T113" fmla="*/ 361 h 835"/>
                <a:gd name="T114" fmla="*/ 240 w 585"/>
                <a:gd name="T115" fmla="*/ 513 h 835"/>
                <a:gd name="T116" fmla="*/ 185 w 585"/>
                <a:gd name="T117" fmla="*/ 382 h 835"/>
                <a:gd name="T118" fmla="*/ 287 w 585"/>
                <a:gd name="T119" fmla="*/ 300 h 835"/>
                <a:gd name="T120" fmla="*/ 336 w 585"/>
                <a:gd name="T121" fmla="*/ 336 h 835"/>
                <a:gd name="T122" fmla="*/ 382 w 585"/>
                <a:gd name="T123" fmla="*/ 404 h 835"/>
                <a:gd name="T124" fmla="*/ 333 w 585"/>
                <a:gd name="T125" fmla="*/ 593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85" h="835">
                  <a:moveTo>
                    <a:pt x="542" y="139"/>
                  </a:moveTo>
                  <a:cubicBezTo>
                    <a:pt x="526" y="111"/>
                    <a:pt x="507" y="89"/>
                    <a:pt x="486" y="71"/>
                  </a:cubicBezTo>
                  <a:cubicBezTo>
                    <a:pt x="466" y="53"/>
                    <a:pt x="445" y="39"/>
                    <a:pt x="425" y="29"/>
                  </a:cubicBezTo>
                  <a:cubicBezTo>
                    <a:pt x="460" y="48"/>
                    <a:pt x="492" y="74"/>
                    <a:pt x="517" y="106"/>
                  </a:cubicBezTo>
                  <a:cubicBezTo>
                    <a:pt x="542" y="138"/>
                    <a:pt x="561" y="175"/>
                    <a:pt x="571" y="215"/>
                  </a:cubicBezTo>
                  <a:cubicBezTo>
                    <a:pt x="581" y="255"/>
                    <a:pt x="583" y="297"/>
                    <a:pt x="575" y="338"/>
                  </a:cubicBezTo>
                  <a:cubicBezTo>
                    <a:pt x="568" y="378"/>
                    <a:pt x="552" y="418"/>
                    <a:pt x="528" y="452"/>
                  </a:cubicBezTo>
                  <a:cubicBezTo>
                    <a:pt x="504" y="486"/>
                    <a:pt x="472" y="515"/>
                    <a:pt x="436" y="536"/>
                  </a:cubicBezTo>
                  <a:cubicBezTo>
                    <a:pt x="432" y="539"/>
                    <a:pt x="427" y="541"/>
                    <a:pt x="422" y="544"/>
                  </a:cubicBezTo>
                  <a:cubicBezTo>
                    <a:pt x="419" y="545"/>
                    <a:pt x="419" y="545"/>
                    <a:pt x="419" y="545"/>
                  </a:cubicBezTo>
                  <a:cubicBezTo>
                    <a:pt x="416" y="547"/>
                    <a:pt x="416" y="547"/>
                    <a:pt x="416" y="547"/>
                  </a:cubicBezTo>
                  <a:cubicBezTo>
                    <a:pt x="414" y="548"/>
                    <a:pt x="414" y="548"/>
                    <a:pt x="414" y="548"/>
                  </a:cubicBezTo>
                  <a:cubicBezTo>
                    <a:pt x="414" y="549"/>
                    <a:pt x="414" y="549"/>
                    <a:pt x="414" y="549"/>
                  </a:cubicBezTo>
                  <a:cubicBezTo>
                    <a:pt x="414" y="580"/>
                    <a:pt x="414" y="580"/>
                    <a:pt x="414" y="580"/>
                  </a:cubicBezTo>
                  <a:cubicBezTo>
                    <a:pt x="414" y="595"/>
                    <a:pt x="414" y="595"/>
                    <a:pt x="414" y="595"/>
                  </a:cubicBezTo>
                  <a:cubicBezTo>
                    <a:pt x="414" y="599"/>
                    <a:pt x="414" y="599"/>
                    <a:pt x="414" y="599"/>
                  </a:cubicBezTo>
                  <a:cubicBezTo>
                    <a:pt x="414" y="600"/>
                    <a:pt x="414" y="600"/>
                    <a:pt x="414" y="600"/>
                  </a:cubicBezTo>
                  <a:cubicBezTo>
                    <a:pt x="414" y="600"/>
                    <a:pt x="414" y="601"/>
                    <a:pt x="414" y="601"/>
                  </a:cubicBezTo>
                  <a:cubicBezTo>
                    <a:pt x="414" y="602"/>
                    <a:pt x="414" y="603"/>
                    <a:pt x="414" y="604"/>
                  </a:cubicBezTo>
                  <a:cubicBezTo>
                    <a:pt x="413" y="607"/>
                    <a:pt x="412" y="610"/>
                    <a:pt x="410" y="613"/>
                  </a:cubicBezTo>
                  <a:cubicBezTo>
                    <a:pt x="406" y="618"/>
                    <a:pt x="400" y="621"/>
                    <a:pt x="393" y="621"/>
                  </a:cubicBezTo>
                  <a:cubicBezTo>
                    <a:pt x="377" y="621"/>
                    <a:pt x="377" y="621"/>
                    <a:pt x="377" y="621"/>
                  </a:cubicBezTo>
                  <a:cubicBezTo>
                    <a:pt x="346" y="621"/>
                    <a:pt x="346" y="621"/>
                    <a:pt x="346" y="621"/>
                  </a:cubicBezTo>
                  <a:cubicBezTo>
                    <a:pt x="336" y="621"/>
                    <a:pt x="336" y="621"/>
                    <a:pt x="336" y="621"/>
                  </a:cubicBezTo>
                  <a:cubicBezTo>
                    <a:pt x="330" y="621"/>
                    <a:pt x="330" y="621"/>
                    <a:pt x="330" y="621"/>
                  </a:cubicBezTo>
                  <a:cubicBezTo>
                    <a:pt x="328" y="621"/>
                    <a:pt x="328" y="621"/>
                    <a:pt x="328" y="621"/>
                  </a:cubicBezTo>
                  <a:cubicBezTo>
                    <a:pt x="328" y="621"/>
                    <a:pt x="328" y="621"/>
                    <a:pt x="328" y="621"/>
                  </a:cubicBezTo>
                  <a:cubicBezTo>
                    <a:pt x="328" y="621"/>
                    <a:pt x="328" y="621"/>
                    <a:pt x="328" y="621"/>
                  </a:cubicBezTo>
                  <a:cubicBezTo>
                    <a:pt x="328" y="620"/>
                    <a:pt x="328" y="620"/>
                    <a:pt x="328" y="620"/>
                  </a:cubicBezTo>
                  <a:cubicBezTo>
                    <a:pt x="329" y="617"/>
                    <a:pt x="329" y="617"/>
                    <a:pt x="329" y="617"/>
                  </a:cubicBezTo>
                  <a:cubicBezTo>
                    <a:pt x="332" y="606"/>
                    <a:pt x="332" y="606"/>
                    <a:pt x="332" y="606"/>
                  </a:cubicBezTo>
                  <a:cubicBezTo>
                    <a:pt x="334" y="598"/>
                    <a:pt x="334" y="598"/>
                    <a:pt x="334" y="598"/>
                  </a:cubicBezTo>
                  <a:cubicBezTo>
                    <a:pt x="340" y="578"/>
                    <a:pt x="346" y="558"/>
                    <a:pt x="353" y="539"/>
                  </a:cubicBezTo>
                  <a:cubicBezTo>
                    <a:pt x="360" y="519"/>
                    <a:pt x="367" y="499"/>
                    <a:pt x="374" y="480"/>
                  </a:cubicBezTo>
                  <a:cubicBezTo>
                    <a:pt x="378" y="470"/>
                    <a:pt x="382" y="460"/>
                    <a:pt x="386" y="451"/>
                  </a:cubicBezTo>
                  <a:cubicBezTo>
                    <a:pt x="388" y="446"/>
                    <a:pt x="390" y="441"/>
                    <a:pt x="392" y="437"/>
                  </a:cubicBezTo>
                  <a:cubicBezTo>
                    <a:pt x="395" y="429"/>
                    <a:pt x="395" y="429"/>
                    <a:pt x="395" y="429"/>
                  </a:cubicBezTo>
                  <a:cubicBezTo>
                    <a:pt x="397" y="425"/>
                    <a:pt x="397" y="425"/>
                    <a:pt x="397" y="425"/>
                  </a:cubicBezTo>
                  <a:cubicBezTo>
                    <a:pt x="398" y="423"/>
                    <a:pt x="399" y="421"/>
                    <a:pt x="400" y="420"/>
                  </a:cubicBezTo>
                  <a:cubicBezTo>
                    <a:pt x="404" y="420"/>
                    <a:pt x="404" y="420"/>
                    <a:pt x="404" y="420"/>
                  </a:cubicBezTo>
                  <a:cubicBezTo>
                    <a:pt x="405" y="420"/>
                    <a:pt x="405" y="420"/>
                    <a:pt x="406" y="420"/>
                  </a:cubicBezTo>
                  <a:cubicBezTo>
                    <a:pt x="407" y="420"/>
                    <a:pt x="407" y="420"/>
                    <a:pt x="407" y="420"/>
                  </a:cubicBezTo>
                  <a:cubicBezTo>
                    <a:pt x="408" y="420"/>
                    <a:pt x="408" y="420"/>
                    <a:pt x="408" y="420"/>
                  </a:cubicBezTo>
                  <a:cubicBezTo>
                    <a:pt x="410" y="420"/>
                    <a:pt x="411" y="420"/>
                    <a:pt x="413" y="420"/>
                  </a:cubicBezTo>
                  <a:cubicBezTo>
                    <a:pt x="417" y="420"/>
                    <a:pt x="420" y="419"/>
                    <a:pt x="423" y="418"/>
                  </a:cubicBezTo>
                  <a:cubicBezTo>
                    <a:pt x="430" y="416"/>
                    <a:pt x="435" y="413"/>
                    <a:pt x="440" y="408"/>
                  </a:cubicBezTo>
                  <a:cubicBezTo>
                    <a:pt x="442" y="406"/>
                    <a:pt x="444" y="403"/>
                    <a:pt x="445" y="400"/>
                  </a:cubicBezTo>
                  <a:cubicBezTo>
                    <a:pt x="446" y="397"/>
                    <a:pt x="447" y="394"/>
                    <a:pt x="448" y="390"/>
                  </a:cubicBezTo>
                  <a:cubicBezTo>
                    <a:pt x="449" y="384"/>
                    <a:pt x="448" y="377"/>
                    <a:pt x="445" y="371"/>
                  </a:cubicBezTo>
                  <a:cubicBezTo>
                    <a:pt x="443" y="365"/>
                    <a:pt x="438" y="360"/>
                    <a:pt x="432" y="359"/>
                  </a:cubicBezTo>
                  <a:cubicBezTo>
                    <a:pt x="431" y="359"/>
                    <a:pt x="430" y="359"/>
                    <a:pt x="428" y="359"/>
                  </a:cubicBezTo>
                  <a:cubicBezTo>
                    <a:pt x="427" y="359"/>
                    <a:pt x="425" y="360"/>
                    <a:pt x="424" y="361"/>
                  </a:cubicBezTo>
                  <a:cubicBezTo>
                    <a:pt x="421" y="362"/>
                    <a:pt x="419" y="364"/>
                    <a:pt x="416" y="366"/>
                  </a:cubicBezTo>
                  <a:cubicBezTo>
                    <a:pt x="414" y="368"/>
                    <a:pt x="411" y="371"/>
                    <a:pt x="409" y="374"/>
                  </a:cubicBezTo>
                  <a:cubicBezTo>
                    <a:pt x="409" y="375"/>
                    <a:pt x="408" y="375"/>
                    <a:pt x="408" y="376"/>
                  </a:cubicBezTo>
                  <a:cubicBezTo>
                    <a:pt x="407" y="377"/>
                    <a:pt x="407" y="377"/>
                    <a:pt x="407" y="377"/>
                  </a:cubicBezTo>
                  <a:cubicBezTo>
                    <a:pt x="407" y="378"/>
                    <a:pt x="407" y="378"/>
                    <a:pt x="407" y="378"/>
                  </a:cubicBezTo>
                  <a:cubicBezTo>
                    <a:pt x="404" y="383"/>
                    <a:pt x="404" y="383"/>
                    <a:pt x="404" y="383"/>
                  </a:cubicBezTo>
                  <a:cubicBezTo>
                    <a:pt x="399" y="393"/>
                    <a:pt x="399" y="393"/>
                    <a:pt x="399" y="393"/>
                  </a:cubicBezTo>
                  <a:cubicBezTo>
                    <a:pt x="393" y="406"/>
                    <a:pt x="393" y="406"/>
                    <a:pt x="393" y="406"/>
                  </a:cubicBezTo>
                  <a:cubicBezTo>
                    <a:pt x="393" y="406"/>
                    <a:pt x="392" y="406"/>
                    <a:pt x="392" y="406"/>
                  </a:cubicBezTo>
                  <a:cubicBezTo>
                    <a:pt x="391" y="405"/>
                    <a:pt x="391" y="405"/>
                    <a:pt x="391" y="405"/>
                  </a:cubicBezTo>
                  <a:cubicBezTo>
                    <a:pt x="388" y="404"/>
                    <a:pt x="388" y="404"/>
                    <a:pt x="388" y="404"/>
                  </a:cubicBezTo>
                  <a:cubicBezTo>
                    <a:pt x="386" y="403"/>
                    <a:pt x="385" y="403"/>
                    <a:pt x="383" y="402"/>
                  </a:cubicBezTo>
                  <a:cubicBezTo>
                    <a:pt x="382" y="401"/>
                    <a:pt x="382" y="401"/>
                    <a:pt x="382" y="401"/>
                  </a:cubicBezTo>
                  <a:cubicBezTo>
                    <a:pt x="381" y="400"/>
                    <a:pt x="381" y="400"/>
                    <a:pt x="381" y="400"/>
                  </a:cubicBezTo>
                  <a:cubicBezTo>
                    <a:pt x="380" y="400"/>
                    <a:pt x="380" y="400"/>
                    <a:pt x="379" y="399"/>
                  </a:cubicBezTo>
                  <a:cubicBezTo>
                    <a:pt x="378" y="398"/>
                    <a:pt x="377" y="398"/>
                    <a:pt x="376" y="397"/>
                  </a:cubicBezTo>
                  <a:cubicBezTo>
                    <a:pt x="372" y="394"/>
                    <a:pt x="368" y="390"/>
                    <a:pt x="365" y="386"/>
                  </a:cubicBezTo>
                  <a:cubicBezTo>
                    <a:pt x="362" y="381"/>
                    <a:pt x="359" y="377"/>
                    <a:pt x="357" y="373"/>
                  </a:cubicBezTo>
                  <a:cubicBezTo>
                    <a:pt x="356" y="370"/>
                    <a:pt x="355" y="368"/>
                    <a:pt x="354" y="366"/>
                  </a:cubicBezTo>
                  <a:cubicBezTo>
                    <a:pt x="353" y="363"/>
                    <a:pt x="353" y="363"/>
                    <a:pt x="353" y="363"/>
                  </a:cubicBezTo>
                  <a:cubicBezTo>
                    <a:pt x="352" y="361"/>
                    <a:pt x="352" y="361"/>
                    <a:pt x="352" y="361"/>
                  </a:cubicBezTo>
                  <a:cubicBezTo>
                    <a:pt x="351" y="359"/>
                    <a:pt x="350" y="357"/>
                    <a:pt x="350" y="356"/>
                  </a:cubicBezTo>
                  <a:cubicBezTo>
                    <a:pt x="352" y="354"/>
                    <a:pt x="354" y="353"/>
                    <a:pt x="356" y="352"/>
                  </a:cubicBezTo>
                  <a:cubicBezTo>
                    <a:pt x="358" y="351"/>
                    <a:pt x="358" y="351"/>
                    <a:pt x="358" y="351"/>
                  </a:cubicBezTo>
                  <a:cubicBezTo>
                    <a:pt x="359" y="350"/>
                    <a:pt x="359" y="350"/>
                    <a:pt x="359" y="350"/>
                  </a:cubicBezTo>
                  <a:cubicBezTo>
                    <a:pt x="359" y="349"/>
                    <a:pt x="360" y="349"/>
                    <a:pt x="360" y="349"/>
                  </a:cubicBezTo>
                  <a:cubicBezTo>
                    <a:pt x="363" y="347"/>
                    <a:pt x="365" y="345"/>
                    <a:pt x="367" y="342"/>
                  </a:cubicBezTo>
                  <a:cubicBezTo>
                    <a:pt x="372" y="338"/>
                    <a:pt x="376" y="333"/>
                    <a:pt x="378" y="328"/>
                  </a:cubicBezTo>
                  <a:cubicBezTo>
                    <a:pt x="380" y="322"/>
                    <a:pt x="382" y="317"/>
                    <a:pt x="380" y="311"/>
                  </a:cubicBezTo>
                  <a:cubicBezTo>
                    <a:pt x="380" y="308"/>
                    <a:pt x="379" y="306"/>
                    <a:pt x="377" y="303"/>
                  </a:cubicBezTo>
                  <a:cubicBezTo>
                    <a:pt x="377" y="302"/>
                    <a:pt x="376" y="301"/>
                    <a:pt x="375" y="300"/>
                  </a:cubicBezTo>
                  <a:cubicBezTo>
                    <a:pt x="374" y="299"/>
                    <a:pt x="373" y="297"/>
                    <a:pt x="372" y="297"/>
                  </a:cubicBezTo>
                  <a:cubicBezTo>
                    <a:pt x="368" y="293"/>
                    <a:pt x="362" y="292"/>
                    <a:pt x="357" y="293"/>
                  </a:cubicBezTo>
                  <a:cubicBezTo>
                    <a:pt x="354" y="294"/>
                    <a:pt x="352" y="295"/>
                    <a:pt x="349" y="296"/>
                  </a:cubicBezTo>
                  <a:cubicBezTo>
                    <a:pt x="347" y="298"/>
                    <a:pt x="345" y="300"/>
                    <a:pt x="343" y="302"/>
                  </a:cubicBezTo>
                  <a:cubicBezTo>
                    <a:pt x="338" y="306"/>
                    <a:pt x="336" y="311"/>
                    <a:pt x="334" y="317"/>
                  </a:cubicBezTo>
                  <a:cubicBezTo>
                    <a:pt x="332" y="323"/>
                    <a:pt x="332" y="329"/>
                    <a:pt x="333" y="335"/>
                  </a:cubicBezTo>
                  <a:cubicBezTo>
                    <a:pt x="332" y="329"/>
                    <a:pt x="332" y="323"/>
                    <a:pt x="334" y="317"/>
                  </a:cubicBezTo>
                  <a:cubicBezTo>
                    <a:pt x="335" y="312"/>
                    <a:pt x="338" y="307"/>
                    <a:pt x="342" y="302"/>
                  </a:cubicBezTo>
                  <a:cubicBezTo>
                    <a:pt x="343" y="301"/>
                    <a:pt x="344" y="300"/>
                    <a:pt x="345" y="299"/>
                  </a:cubicBezTo>
                  <a:cubicBezTo>
                    <a:pt x="346" y="299"/>
                    <a:pt x="346" y="298"/>
                    <a:pt x="347" y="298"/>
                  </a:cubicBezTo>
                  <a:cubicBezTo>
                    <a:pt x="348" y="297"/>
                    <a:pt x="348" y="297"/>
                    <a:pt x="349" y="297"/>
                  </a:cubicBezTo>
                  <a:cubicBezTo>
                    <a:pt x="351" y="295"/>
                    <a:pt x="354" y="294"/>
                    <a:pt x="356" y="293"/>
                  </a:cubicBezTo>
                  <a:cubicBezTo>
                    <a:pt x="362" y="292"/>
                    <a:pt x="368" y="293"/>
                    <a:pt x="372" y="296"/>
                  </a:cubicBezTo>
                  <a:cubicBezTo>
                    <a:pt x="372" y="297"/>
                    <a:pt x="373" y="297"/>
                    <a:pt x="373" y="297"/>
                  </a:cubicBezTo>
                  <a:cubicBezTo>
                    <a:pt x="374" y="298"/>
                    <a:pt x="374" y="299"/>
                    <a:pt x="375" y="299"/>
                  </a:cubicBezTo>
                  <a:cubicBezTo>
                    <a:pt x="375" y="300"/>
                    <a:pt x="376" y="301"/>
                    <a:pt x="377" y="303"/>
                  </a:cubicBezTo>
                  <a:cubicBezTo>
                    <a:pt x="379" y="305"/>
                    <a:pt x="380" y="308"/>
                    <a:pt x="380" y="310"/>
                  </a:cubicBezTo>
                  <a:cubicBezTo>
                    <a:pt x="382" y="316"/>
                    <a:pt x="381" y="322"/>
                    <a:pt x="378" y="327"/>
                  </a:cubicBezTo>
                  <a:cubicBezTo>
                    <a:pt x="376" y="333"/>
                    <a:pt x="372" y="338"/>
                    <a:pt x="368" y="342"/>
                  </a:cubicBezTo>
                  <a:cubicBezTo>
                    <a:pt x="366" y="345"/>
                    <a:pt x="363" y="347"/>
                    <a:pt x="361" y="349"/>
                  </a:cubicBezTo>
                  <a:cubicBezTo>
                    <a:pt x="360" y="349"/>
                    <a:pt x="359" y="350"/>
                    <a:pt x="359" y="350"/>
                  </a:cubicBezTo>
                  <a:cubicBezTo>
                    <a:pt x="358" y="351"/>
                    <a:pt x="358" y="351"/>
                    <a:pt x="358" y="351"/>
                  </a:cubicBezTo>
                  <a:cubicBezTo>
                    <a:pt x="356" y="352"/>
                    <a:pt x="356" y="352"/>
                    <a:pt x="356" y="352"/>
                  </a:cubicBezTo>
                  <a:cubicBezTo>
                    <a:pt x="354" y="353"/>
                    <a:pt x="352" y="354"/>
                    <a:pt x="350" y="356"/>
                  </a:cubicBezTo>
                  <a:cubicBezTo>
                    <a:pt x="350" y="356"/>
                    <a:pt x="350" y="356"/>
                    <a:pt x="350" y="356"/>
                  </a:cubicBezTo>
                  <a:cubicBezTo>
                    <a:pt x="351" y="357"/>
                    <a:pt x="351" y="357"/>
                    <a:pt x="351" y="357"/>
                  </a:cubicBezTo>
                  <a:cubicBezTo>
                    <a:pt x="351" y="358"/>
                    <a:pt x="351" y="358"/>
                    <a:pt x="351" y="358"/>
                  </a:cubicBezTo>
                  <a:cubicBezTo>
                    <a:pt x="352" y="361"/>
                    <a:pt x="352" y="361"/>
                    <a:pt x="352" y="361"/>
                  </a:cubicBezTo>
                  <a:cubicBezTo>
                    <a:pt x="353" y="363"/>
                    <a:pt x="353" y="363"/>
                    <a:pt x="353" y="363"/>
                  </a:cubicBezTo>
                  <a:cubicBezTo>
                    <a:pt x="354" y="366"/>
                    <a:pt x="354" y="366"/>
                    <a:pt x="354" y="366"/>
                  </a:cubicBezTo>
                  <a:cubicBezTo>
                    <a:pt x="355" y="368"/>
                    <a:pt x="356" y="370"/>
                    <a:pt x="357" y="372"/>
                  </a:cubicBezTo>
                  <a:cubicBezTo>
                    <a:pt x="359" y="377"/>
                    <a:pt x="362" y="381"/>
                    <a:pt x="365" y="385"/>
                  </a:cubicBezTo>
                  <a:cubicBezTo>
                    <a:pt x="368" y="389"/>
                    <a:pt x="372" y="393"/>
                    <a:pt x="376" y="397"/>
                  </a:cubicBezTo>
                  <a:cubicBezTo>
                    <a:pt x="377" y="397"/>
                    <a:pt x="378" y="398"/>
                    <a:pt x="379" y="399"/>
                  </a:cubicBezTo>
                  <a:cubicBezTo>
                    <a:pt x="380" y="399"/>
                    <a:pt x="380" y="400"/>
                    <a:pt x="381" y="400"/>
                  </a:cubicBezTo>
                  <a:cubicBezTo>
                    <a:pt x="382" y="401"/>
                    <a:pt x="382" y="401"/>
                    <a:pt x="382" y="401"/>
                  </a:cubicBezTo>
                  <a:cubicBezTo>
                    <a:pt x="383" y="401"/>
                    <a:pt x="383" y="401"/>
                    <a:pt x="383" y="401"/>
                  </a:cubicBezTo>
                  <a:cubicBezTo>
                    <a:pt x="385" y="402"/>
                    <a:pt x="386" y="403"/>
                    <a:pt x="388" y="404"/>
                  </a:cubicBezTo>
                  <a:cubicBezTo>
                    <a:pt x="390" y="405"/>
                    <a:pt x="390" y="405"/>
                    <a:pt x="390" y="405"/>
                  </a:cubicBezTo>
                  <a:cubicBezTo>
                    <a:pt x="392" y="405"/>
                    <a:pt x="392" y="405"/>
                    <a:pt x="392" y="405"/>
                  </a:cubicBezTo>
                  <a:cubicBezTo>
                    <a:pt x="392" y="405"/>
                    <a:pt x="393" y="406"/>
                    <a:pt x="393" y="406"/>
                  </a:cubicBezTo>
                  <a:cubicBezTo>
                    <a:pt x="399" y="392"/>
                    <a:pt x="399" y="392"/>
                    <a:pt x="399" y="392"/>
                  </a:cubicBezTo>
                  <a:cubicBezTo>
                    <a:pt x="404" y="383"/>
                    <a:pt x="404" y="383"/>
                    <a:pt x="404" y="383"/>
                  </a:cubicBezTo>
                  <a:cubicBezTo>
                    <a:pt x="406" y="378"/>
                    <a:pt x="406" y="378"/>
                    <a:pt x="406" y="378"/>
                  </a:cubicBezTo>
                  <a:cubicBezTo>
                    <a:pt x="407" y="377"/>
                    <a:pt x="407" y="377"/>
                    <a:pt x="407" y="377"/>
                  </a:cubicBezTo>
                  <a:cubicBezTo>
                    <a:pt x="408" y="376"/>
                    <a:pt x="408" y="376"/>
                    <a:pt x="408" y="376"/>
                  </a:cubicBezTo>
                  <a:cubicBezTo>
                    <a:pt x="408" y="375"/>
                    <a:pt x="409" y="374"/>
                    <a:pt x="409" y="374"/>
                  </a:cubicBezTo>
                  <a:cubicBezTo>
                    <a:pt x="411" y="371"/>
                    <a:pt x="414" y="368"/>
                    <a:pt x="416" y="366"/>
                  </a:cubicBezTo>
                  <a:cubicBezTo>
                    <a:pt x="421" y="361"/>
                    <a:pt x="427" y="358"/>
                    <a:pt x="432" y="359"/>
                  </a:cubicBezTo>
                  <a:cubicBezTo>
                    <a:pt x="435" y="360"/>
                    <a:pt x="438" y="361"/>
                    <a:pt x="440" y="363"/>
                  </a:cubicBezTo>
                  <a:cubicBezTo>
                    <a:pt x="443" y="365"/>
                    <a:pt x="444" y="368"/>
                    <a:pt x="446" y="371"/>
                  </a:cubicBezTo>
                  <a:cubicBezTo>
                    <a:pt x="448" y="377"/>
                    <a:pt x="449" y="384"/>
                    <a:pt x="448" y="390"/>
                  </a:cubicBezTo>
                  <a:cubicBezTo>
                    <a:pt x="447" y="394"/>
                    <a:pt x="447" y="397"/>
                    <a:pt x="445" y="400"/>
                  </a:cubicBezTo>
                  <a:cubicBezTo>
                    <a:pt x="444" y="403"/>
                    <a:pt x="442" y="406"/>
                    <a:pt x="440" y="408"/>
                  </a:cubicBezTo>
                  <a:cubicBezTo>
                    <a:pt x="436" y="413"/>
                    <a:pt x="430" y="417"/>
                    <a:pt x="423" y="419"/>
                  </a:cubicBezTo>
                  <a:cubicBezTo>
                    <a:pt x="420" y="420"/>
                    <a:pt x="416" y="420"/>
                    <a:pt x="413" y="420"/>
                  </a:cubicBezTo>
                  <a:cubicBezTo>
                    <a:pt x="411" y="421"/>
                    <a:pt x="410" y="421"/>
                    <a:pt x="408" y="421"/>
                  </a:cubicBezTo>
                  <a:cubicBezTo>
                    <a:pt x="407" y="421"/>
                    <a:pt x="407" y="421"/>
                    <a:pt x="407" y="421"/>
                  </a:cubicBezTo>
                  <a:cubicBezTo>
                    <a:pt x="407" y="421"/>
                    <a:pt x="407" y="421"/>
                    <a:pt x="406" y="421"/>
                  </a:cubicBezTo>
                  <a:cubicBezTo>
                    <a:pt x="405" y="421"/>
                    <a:pt x="405" y="421"/>
                    <a:pt x="404" y="420"/>
                  </a:cubicBezTo>
                  <a:cubicBezTo>
                    <a:pt x="400" y="420"/>
                    <a:pt x="400" y="420"/>
                    <a:pt x="400" y="420"/>
                  </a:cubicBezTo>
                  <a:cubicBezTo>
                    <a:pt x="399" y="422"/>
                    <a:pt x="399" y="423"/>
                    <a:pt x="398" y="425"/>
                  </a:cubicBezTo>
                  <a:cubicBezTo>
                    <a:pt x="396" y="429"/>
                    <a:pt x="396" y="429"/>
                    <a:pt x="396" y="429"/>
                  </a:cubicBezTo>
                  <a:cubicBezTo>
                    <a:pt x="393" y="435"/>
                    <a:pt x="393" y="435"/>
                    <a:pt x="393" y="435"/>
                  </a:cubicBezTo>
                  <a:cubicBezTo>
                    <a:pt x="388" y="447"/>
                    <a:pt x="388" y="447"/>
                    <a:pt x="388" y="447"/>
                  </a:cubicBezTo>
                  <a:cubicBezTo>
                    <a:pt x="384" y="456"/>
                    <a:pt x="381" y="464"/>
                    <a:pt x="378" y="472"/>
                  </a:cubicBezTo>
                  <a:cubicBezTo>
                    <a:pt x="371" y="489"/>
                    <a:pt x="365" y="506"/>
                    <a:pt x="359" y="523"/>
                  </a:cubicBezTo>
                  <a:cubicBezTo>
                    <a:pt x="353" y="539"/>
                    <a:pt x="347" y="556"/>
                    <a:pt x="342" y="573"/>
                  </a:cubicBezTo>
                  <a:cubicBezTo>
                    <a:pt x="340" y="581"/>
                    <a:pt x="337" y="590"/>
                    <a:pt x="335" y="598"/>
                  </a:cubicBezTo>
                  <a:cubicBezTo>
                    <a:pt x="330" y="612"/>
                    <a:pt x="330" y="612"/>
                    <a:pt x="330" y="612"/>
                  </a:cubicBezTo>
                  <a:cubicBezTo>
                    <a:pt x="329" y="617"/>
                    <a:pt x="329" y="617"/>
                    <a:pt x="329" y="617"/>
                  </a:cubicBezTo>
                  <a:cubicBezTo>
                    <a:pt x="328" y="620"/>
                    <a:pt x="328" y="620"/>
                    <a:pt x="328" y="620"/>
                  </a:cubicBezTo>
                  <a:cubicBezTo>
                    <a:pt x="328" y="621"/>
                    <a:pt x="328" y="621"/>
                    <a:pt x="328" y="621"/>
                  </a:cubicBezTo>
                  <a:cubicBezTo>
                    <a:pt x="328" y="621"/>
                    <a:pt x="328" y="621"/>
                    <a:pt x="328" y="621"/>
                  </a:cubicBezTo>
                  <a:cubicBezTo>
                    <a:pt x="329" y="621"/>
                    <a:pt x="329" y="621"/>
                    <a:pt x="329" y="621"/>
                  </a:cubicBezTo>
                  <a:cubicBezTo>
                    <a:pt x="329" y="621"/>
                    <a:pt x="329" y="621"/>
                    <a:pt x="329" y="621"/>
                  </a:cubicBezTo>
                  <a:cubicBezTo>
                    <a:pt x="339" y="621"/>
                    <a:pt x="339" y="621"/>
                    <a:pt x="339" y="621"/>
                  </a:cubicBezTo>
                  <a:cubicBezTo>
                    <a:pt x="392" y="621"/>
                    <a:pt x="392" y="621"/>
                    <a:pt x="392" y="621"/>
                  </a:cubicBezTo>
                  <a:cubicBezTo>
                    <a:pt x="393" y="621"/>
                    <a:pt x="393" y="621"/>
                    <a:pt x="393" y="621"/>
                  </a:cubicBezTo>
                  <a:cubicBezTo>
                    <a:pt x="393" y="621"/>
                    <a:pt x="393" y="621"/>
                    <a:pt x="393" y="621"/>
                  </a:cubicBezTo>
                  <a:cubicBezTo>
                    <a:pt x="394" y="621"/>
                    <a:pt x="395" y="621"/>
                    <a:pt x="395" y="621"/>
                  </a:cubicBezTo>
                  <a:cubicBezTo>
                    <a:pt x="397" y="621"/>
                    <a:pt x="398" y="620"/>
                    <a:pt x="399" y="620"/>
                  </a:cubicBezTo>
                  <a:cubicBezTo>
                    <a:pt x="402" y="619"/>
                    <a:pt x="404" y="618"/>
                    <a:pt x="406" y="616"/>
                  </a:cubicBezTo>
                  <a:cubicBezTo>
                    <a:pt x="410" y="613"/>
                    <a:pt x="413" y="608"/>
                    <a:pt x="414" y="603"/>
                  </a:cubicBezTo>
                  <a:cubicBezTo>
                    <a:pt x="414" y="602"/>
                    <a:pt x="414" y="601"/>
                    <a:pt x="414" y="601"/>
                  </a:cubicBezTo>
                  <a:cubicBezTo>
                    <a:pt x="414" y="600"/>
                    <a:pt x="414" y="600"/>
                    <a:pt x="414" y="600"/>
                  </a:cubicBezTo>
                  <a:cubicBezTo>
                    <a:pt x="414" y="599"/>
                    <a:pt x="414" y="599"/>
                    <a:pt x="414" y="599"/>
                  </a:cubicBezTo>
                  <a:cubicBezTo>
                    <a:pt x="414" y="596"/>
                    <a:pt x="414" y="596"/>
                    <a:pt x="414" y="596"/>
                  </a:cubicBezTo>
                  <a:cubicBezTo>
                    <a:pt x="414" y="590"/>
                    <a:pt x="414" y="590"/>
                    <a:pt x="414" y="590"/>
                  </a:cubicBezTo>
                  <a:cubicBezTo>
                    <a:pt x="414" y="577"/>
                    <a:pt x="414" y="577"/>
                    <a:pt x="414" y="577"/>
                  </a:cubicBezTo>
                  <a:cubicBezTo>
                    <a:pt x="414" y="552"/>
                    <a:pt x="414" y="552"/>
                    <a:pt x="414" y="552"/>
                  </a:cubicBezTo>
                  <a:cubicBezTo>
                    <a:pt x="414" y="548"/>
                    <a:pt x="414" y="548"/>
                    <a:pt x="414" y="548"/>
                  </a:cubicBezTo>
                  <a:cubicBezTo>
                    <a:pt x="414" y="547"/>
                    <a:pt x="415" y="547"/>
                    <a:pt x="415" y="547"/>
                  </a:cubicBezTo>
                  <a:cubicBezTo>
                    <a:pt x="416" y="546"/>
                    <a:pt x="416" y="546"/>
                    <a:pt x="416" y="546"/>
                  </a:cubicBezTo>
                  <a:cubicBezTo>
                    <a:pt x="420" y="545"/>
                    <a:pt x="424" y="543"/>
                    <a:pt x="428" y="541"/>
                  </a:cubicBezTo>
                  <a:cubicBezTo>
                    <a:pt x="442" y="533"/>
                    <a:pt x="456" y="523"/>
                    <a:pt x="470" y="513"/>
                  </a:cubicBezTo>
                  <a:cubicBezTo>
                    <a:pt x="496" y="493"/>
                    <a:pt x="518" y="468"/>
                    <a:pt x="535" y="440"/>
                  </a:cubicBezTo>
                  <a:cubicBezTo>
                    <a:pt x="553" y="412"/>
                    <a:pt x="565" y="382"/>
                    <a:pt x="572" y="350"/>
                  </a:cubicBezTo>
                  <a:cubicBezTo>
                    <a:pt x="580" y="319"/>
                    <a:pt x="581" y="286"/>
                    <a:pt x="578" y="255"/>
                  </a:cubicBezTo>
                  <a:cubicBezTo>
                    <a:pt x="574" y="223"/>
                    <a:pt x="566" y="192"/>
                    <a:pt x="552" y="164"/>
                  </a:cubicBezTo>
                  <a:cubicBezTo>
                    <a:pt x="539" y="135"/>
                    <a:pt x="521" y="109"/>
                    <a:pt x="499" y="86"/>
                  </a:cubicBezTo>
                  <a:cubicBezTo>
                    <a:pt x="477" y="63"/>
                    <a:pt x="451" y="44"/>
                    <a:pt x="424" y="30"/>
                  </a:cubicBezTo>
                  <a:cubicBezTo>
                    <a:pt x="412" y="23"/>
                    <a:pt x="399" y="18"/>
                    <a:pt x="386" y="13"/>
                  </a:cubicBezTo>
                  <a:cubicBezTo>
                    <a:pt x="369" y="8"/>
                    <a:pt x="353" y="4"/>
                    <a:pt x="339" y="2"/>
                  </a:cubicBezTo>
                  <a:cubicBezTo>
                    <a:pt x="325" y="0"/>
                    <a:pt x="313" y="0"/>
                    <a:pt x="305" y="0"/>
                  </a:cubicBezTo>
                  <a:cubicBezTo>
                    <a:pt x="296" y="0"/>
                    <a:pt x="291" y="0"/>
                    <a:pt x="291" y="1"/>
                  </a:cubicBezTo>
                  <a:cubicBezTo>
                    <a:pt x="291" y="1"/>
                    <a:pt x="296" y="2"/>
                    <a:pt x="308" y="3"/>
                  </a:cubicBezTo>
                  <a:cubicBezTo>
                    <a:pt x="314" y="3"/>
                    <a:pt x="322" y="4"/>
                    <a:pt x="331" y="6"/>
                  </a:cubicBezTo>
                  <a:cubicBezTo>
                    <a:pt x="341" y="7"/>
                    <a:pt x="352" y="10"/>
                    <a:pt x="365" y="13"/>
                  </a:cubicBezTo>
                  <a:cubicBezTo>
                    <a:pt x="372" y="15"/>
                    <a:pt x="380" y="18"/>
                    <a:pt x="388" y="21"/>
                  </a:cubicBezTo>
                  <a:cubicBezTo>
                    <a:pt x="397" y="24"/>
                    <a:pt x="405" y="28"/>
                    <a:pt x="413" y="31"/>
                  </a:cubicBezTo>
                  <a:cubicBezTo>
                    <a:pt x="429" y="39"/>
                    <a:pt x="440" y="46"/>
                    <a:pt x="440" y="46"/>
                  </a:cubicBezTo>
                  <a:cubicBezTo>
                    <a:pt x="445" y="49"/>
                    <a:pt x="445" y="50"/>
                    <a:pt x="444" y="50"/>
                  </a:cubicBezTo>
                  <a:cubicBezTo>
                    <a:pt x="443" y="50"/>
                    <a:pt x="440" y="48"/>
                    <a:pt x="437" y="47"/>
                  </a:cubicBezTo>
                  <a:cubicBezTo>
                    <a:pt x="475" y="70"/>
                    <a:pt x="507" y="102"/>
                    <a:pt x="530" y="139"/>
                  </a:cubicBezTo>
                  <a:cubicBezTo>
                    <a:pt x="553" y="176"/>
                    <a:pt x="567" y="219"/>
                    <a:pt x="571" y="263"/>
                  </a:cubicBezTo>
                  <a:cubicBezTo>
                    <a:pt x="572" y="285"/>
                    <a:pt x="572" y="307"/>
                    <a:pt x="568" y="329"/>
                  </a:cubicBezTo>
                  <a:cubicBezTo>
                    <a:pt x="565" y="350"/>
                    <a:pt x="559" y="371"/>
                    <a:pt x="551" y="392"/>
                  </a:cubicBezTo>
                  <a:cubicBezTo>
                    <a:pt x="535" y="432"/>
                    <a:pt x="509" y="469"/>
                    <a:pt x="475" y="498"/>
                  </a:cubicBezTo>
                  <a:cubicBezTo>
                    <a:pt x="462" y="510"/>
                    <a:pt x="448" y="520"/>
                    <a:pt x="432" y="529"/>
                  </a:cubicBezTo>
                  <a:cubicBezTo>
                    <a:pt x="428" y="531"/>
                    <a:pt x="425" y="533"/>
                    <a:pt x="421" y="535"/>
                  </a:cubicBezTo>
                  <a:cubicBezTo>
                    <a:pt x="419" y="536"/>
                    <a:pt x="417" y="537"/>
                    <a:pt x="415" y="538"/>
                  </a:cubicBezTo>
                  <a:cubicBezTo>
                    <a:pt x="413" y="539"/>
                    <a:pt x="410" y="541"/>
                    <a:pt x="407" y="542"/>
                  </a:cubicBezTo>
                  <a:cubicBezTo>
                    <a:pt x="406" y="542"/>
                    <a:pt x="406" y="542"/>
                    <a:pt x="406" y="542"/>
                  </a:cubicBezTo>
                  <a:cubicBezTo>
                    <a:pt x="406" y="542"/>
                    <a:pt x="406" y="542"/>
                    <a:pt x="406" y="542"/>
                  </a:cubicBezTo>
                  <a:cubicBezTo>
                    <a:pt x="406" y="543"/>
                    <a:pt x="406" y="543"/>
                    <a:pt x="406" y="543"/>
                  </a:cubicBezTo>
                  <a:cubicBezTo>
                    <a:pt x="406" y="544"/>
                    <a:pt x="406" y="544"/>
                    <a:pt x="406" y="544"/>
                  </a:cubicBezTo>
                  <a:cubicBezTo>
                    <a:pt x="406" y="547"/>
                    <a:pt x="406" y="547"/>
                    <a:pt x="406" y="547"/>
                  </a:cubicBezTo>
                  <a:cubicBezTo>
                    <a:pt x="406" y="551"/>
                    <a:pt x="406" y="551"/>
                    <a:pt x="406" y="551"/>
                  </a:cubicBezTo>
                  <a:cubicBezTo>
                    <a:pt x="406" y="558"/>
                    <a:pt x="406" y="558"/>
                    <a:pt x="406" y="558"/>
                  </a:cubicBezTo>
                  <a:cubicBezTo>
                    <a:pt x="406" y="571"/>
                    <a:pt x="406" y="571"/>
                    <a:pt x="406" y="571"/>
                  </a:cubicBezTo>
                  <a:cubicBezTo>
                    <a:pt x="406" y="598"/>
                    <a:pt x="406" y="598"/>
                    <a:pt x="406" y="598"/>
                  </a:cubicBezTo>
                  <a:cubicBezTo>
                    <a:pt x="406" y="600"/>
                    <a:pt x="406" y="600"/>
                    <a:pt x="406" y="600"/>
                  </a:cubicBezTo>
                  <a:cubicBezTo>
                    <a:pt x="406" y="600"/>
                    <a:pt x="406" y="600"/>
                    <a:pt x="406" y="600"/>
                  </a:cubicBezTo>
                  <a:cubicBezTo>
                    <a:pt x="406" y="601"/>
                    <a:pt x="406" y="601"/>
                    <a:pt x="406" y="601"/>
                  </a:cubicBezTo>
                  <a:cubicBezTo>
                    <a:pt x="406" y="602"/>
                    <a:pt x="406" y="603"/>
                    <a:pt x="406" y="604"/>
                  </a:cubicBezTo>
                  <a:cubicBezTo>
                    <a:pt x="405" y="605"/>
                    <a:pt x="404" y="607"/>
                    <a:pt x="403" y="608"/>
                  </a:cubicBezTo>
                  <a:cubicBezTo>
                    <a:pt x="401" y="611"/>
                    <a:pt x="398" y="613"/>
                    <a:pt x="394" y="613"/>
                  </a:cubicBezTo>
                  <a:cubicBezTo>
                    <a:pt x="394" y="613"/>
                    <a:pt x="393" y="613"/>
                    <a:pt x="393" y="613"/>
                  </a:cubicBezTo>
                  <a:cubicBezTo>
                    <a:pt x="391" y="613"/>
                    <a:pt x="391" y="613"/>
                    <a:pt x="391" y="613"/>
                  </a:cubicBezTo>
                  <a:cubicBezTo>
                    <a:pt x="388" y="613"/>
                    <a:pt x="388" y="613"/>
                    <a:pt x="388" y="613"/>
                  </a:cubicBezTo>
                  <a:cubicBezTo>
                    <a:pt x="381" y="613"/>
                    <a:pt x="381" y="613"/>
                    <a:pt x="381" y="613"/>
                  </a:cubicBezTo>
                  <a:cubicBezTo>
                    <a:pt x="368" y="613"/>
                    <a:pt x="368" y="613"/>
                    <a:pt x="368" y="613"/>
                  </a:cubicBezTo>
                  <a:cubicBezTo>
                    <a:pt x="342" y="613"/>
                    <a:pt x="342" y="613"/>
                    <a:pt x="342" y="613"/>
                  </a:cubicBezTo>
                  <a:cubicBezTo>
                    <a:pt x="339" y="613"/>
                    <a:pt x="339" y="613"/>
                    <a:pt x="339" y="613"/>
                  </a:cubicBezTo>
                  <a:cubicBezTo>
                    <a:pt x="339" y="613"/>
                    <a:pt x="339" y="613"/>
                    <a:pt x="339" y="613"/>
                  </a:cubicBezTo>
                  <a:cubicBezTo>
                    <a:pt x="338" y="613"/>
                    <a:pt x="339" y="613"/>
                    <a:pt x="339" y="613"/>
                  </a:cubicBezTo>
                  <a:cubicBezTo>
                    <a:pt x="339" y="612"/>
                    <a:pt x="339" y="612"/>
                    <a:pt x="339" y="612"/>
                  </a:cubicBezTo>
                  <a:cubicBezTo>
                    <a:pt x="339" y="610"/>
                    <a:pt x="339" y="610"/>
                    <a:pt x="339" y="610"/>
                  </a:cubicBezTo>
                  <a:cubicBezTo>
                    <a:pt x="342" y="599"/>
                    <a:pt x="342" y="599"/>
                    <a:pt x="342" y="599"/>
                  </a:cubicBezTo>
                  <a:cubicBezTo>
                    <a:pt x="345" y="591"/>
                    <a:pt x="348" y="582"/>
                    <a:pt x="350" y="574"/>
                  </a:cubicBezTo>
                  <a:cubicBezTo>
                    <a:pt x="355" y="557"/>
                    <a:pt x="361" y="540"/>
                    <a:pt x="367" y="524"/>
                  </a:cubicBezTo>
                  <a:cubicBezTo>
                    <a:pt x="373" y="507"/>
                    <a:pt x="379" y="490"/>
                    <a:pt x="385" y="474"/>
                  </a:cubicBezTo>
                  <a:cubicBezTo>
                    <a:pt x="389" y="466"/>
                    <a:pt x="392" y="458"/>
                    <a:pt x="396" y="450"/>
                  </a:cubicBezTo>
                  <a:cubicBezTo>
                    <a:pt x="401" y="438"/>
                    <a:pt x="401" y="438"/>
                    <a:pt x="401" y="438"/>
                  </a:cubicBezTo>
                  <a:cubicBezTo>
                    <a:pt x="403" y="432"/>
                    <a:pt x="403" y="432"/>
                    <a:pt x="403" y="432"/>
                  </a:cubicBezTo>
                  <a:cubicBezTo>
                    <a:pt x="404" y="430"/>
                    <a:pt x="404" y="430"/>
                    <a:pt x="404" y="430"/>
                  </a:cubicBezTo>
                  <a:cubicBezTo>
                    <a:pt x="405" y="429"/>
                    <a:pt x="405" y="429"/>
                    <a:pt x="405" y="428"/>
                  </a:cubicBezTo>
                  <a:cubicBezTo>
                    <a:pt x="405" y="428"/>
                    <a:pt x="406" y="428"/>
                    <a:pt x="406" y="429"/>
                  </a:cubicBezTo>
                  <a:cubicBezTo>
                    <a:pt x="407" y="429"/>
                    <a:pt x="407" y="429"/>
                    <a:pt x="407" y="429"/>
                  </a:cubicBezTo>
                  <a:cubicBezTo>
                    <a:pt x="408" y="429"/>
                    <a:pt x="408" y="429"/>
                    <a:pt x="408" y="429"/>
                  </a:cubicBezTo>
                  <a:cubicBezTo>
                    <a:pt x="410" y="429"/>
                    <a:pt x="412" y="429"/>
                    <a:pt x="414" y="428"/>
                  </a:cubicBezTo>
                  <a:cubicBezTo>
                    <a:pt x="418" y="428"/>
                    <a:pt x="422" y="427"/>
                    <a:pt x="426" y="426"/>
                  </a:cubicBezTo>
                  <a:cubicBezTo>
                    <a:pt x="433" y="424"/>
                    <a:pt x="441" y="420"/>
                    <a:pt x="446" y="413"/>
                  </a:cubicBezTo>
                  <a:cubicBezTo>
                    <a:pt x="449" y="410"/>
                    <a:pt x="451" y="407"/>
                    <a:pt x="453" y="403"/>
                  </a:cubicBezTo>
                  <a:cubicBezTo>
                    <a:pt x="454" y="399"/>
                    <a:pt x="455" y="395"/>
                    <a:pt x="456" y="391"/>
                  </a:cubicBezTo>
                  <a:cubicBezTo>
                    <a:pt x="457" y="383"/>
                    <a:pt x="457" y="375"/>
                    <a:pt x="453" y="367"/>
                  </a:cubicBezTo>
                  <a:cubicBezTo>
                    <a:pt x="451" y="363"/>
                    <a:pt x="449" y="360"/>
                    <a:pt x="446" y="357"/>
                  </a:cubicBezTo>
                  <a:cubicBezTo>
                    <a:pt x="442" y="354"/>
                    <a:pt x="438" y="352"/>
                    <a:pt x="434" y="351"/>
                  </a:cubicBezTo>
                  <a:cubicBezTo>
                    <a:pt x="433" y="351"/>
                    <a:pt x="431" y="351"/>
                    <a:pt x="430" y="351"/>
                  </a:cubicBezTo>
                  <a:cubicBezTo>
                    <a:pt x="429" y="351"/>
                    <a:pt x="428" y="351"/>
                    <a:pt x="427" y="351"/>
                  </a:cubicBezTo>
                  <a:cubicBezTo>
                    <a:pt x="424" y="351"/>
                    <a:pt x="422" y="352"/>
                    <a:pt x="420" y="353"/>
                  </a:cubicBezTo>
                  <a:cubicBezTo>
                    <a:pt x="416" y="355"/>
                    <a:pt x="413" y="357"/>
                    <a:pt x="410" y="360"/>
                  </a:cubicBezTo>
                  <a:cubicBezTo>
                    <a:pt x="407" y="363"/>
                    <a:pt x="405" y="366"/>
                    <a:pt x="402" y="369"/>
                  </a:cubicBezTo>
                  <a:cubicBezTo>
                    <a:pt x="402" y="369"/>
                    <a:pt x="401" y="370"/>
                    <a:pt x="401" y="371"/>
                  </a:cubicBezTo>
                  <a:cubicBezTo>
                    <a:pt x="400" y="372"/>
                    <a:pt x="400" y="372"/>
                    <a:pt x="400" y="372"/>
                  </a:cubicBezTo>
                  <a:cubicBezTo>
                    <a:pt x="400" y="373"/>
                    <a:pt x="400" y="373"/>
                    <a:pt x="400" y="373"/>
                  </a:cubicBezTo>
                  <a:cubicBezTo>
                    <a:pt x="399" y="374"/>
                    <a:pt x="399" y="374"/>
                    <a:pt x="399" y="374"/>
                  </a:cubicBezTo>
                  <a:cubicBezTo>
                    <a:pt x="396" y="379"/>
                    <a:pt x="396" y="379"/>
                    <a:pt x="396" y="379"/>
                  </a:cubicBezTo>
                  <a:cubicBezTo>
                    <a:pt x="392" y="389"/>
                    <a:pt x="392" y="389"/>
                    <a:pt x="392" y="389"/>
                  </a:cubicBezTo>
                  <a:cubicBezTo>
                    <a:pt x="389" y="394"/>
                    <a:pt x="389" y="394"/>
                    <a:pt x="389" y="394"/>
                  </a:cubicBezTo>
                  <a:cubicBezTo>
                    <a:pt x="389" y="395"/>
                    <a:pt x="389" y="395"/>
                    <a:pt x="389" y="394"/>
                  </a:cubicBezTo>
                  <a:cubicBezTo>
                    <a:pt x="388" y="394"/>
                    <a:pt x="388" y="394"/>
                    <a:pt x="388" y="394"/>
                  </a:cubicBezTo>
                  <a:cubicBezTo>
                    <a:pt x="388" y="394"/>
                    <a:pt x="388" y="394"/>
                    <a:pt x="388" y="394"/>
                  </a:cubicBezTo>
                  <a:cubicBezTo>
                    <a:pt x="387" y="394"/>
                    <a:pt x="387" y="394"/>
                    <a:pt x="387" y="394"/>
                  </a:cubicBezTo>
                  <a:cubicBezTo>
                    <a:pt x="386" y="393"/>
                    <a:pt x="386" y="393"/>
                    <a:pt x="386" y="393"/>
                  </a:cubicBezTo>
                  <a:cubicBezTo>
                    <a:pt x="385" y="393"/>
                    <a:pt x="385" y="393"/>
                    <a:pt x="385" y="393"/>
                  </a:cubicBezTo>
                  <a:cubicBezTo>
                    <a:pt x="385" y="392"/>
                    <a:pt x="384" y="392"/>
                    <a:pt x="383" y="391"/>
                  </a:cubicBezTo>
                  <a:cubicBezTo>
                    <a:pt x="380" y="389"/>
                    <a:pt x="377" y="386"/>
                    <a:pt x="375" y="383"/>
                  </a:cubicBezTo>
                  <a:cubicBezTo>
                    <a:pt x="369" y="377"/>
                    <a:pt x="365" y="370"/>
                    <a:pt x="362" y="363"/>
                  </a:cubicBezTo>
                  <a:cubicBezTo>
                    <a:pt x="365" y="370"/>
                    <a:pt x="369" y="377"/>
                    <a:pt x="375" y="383"/>
                  </a:cubicBezTo>
                  <a:cubicBezTo>
                    <a:pt x="377" y="386"/>
                    <a:pt x="380" y="389"/>
                    <a:pt x="383" y="391"/>
                  </a:cubicBezTo>
                  <a:cubicBezTo>
                    <a:pt x="384" y="392"/>
                    <a:pt x="385" y="392"/>
                    <a:pt x="385" y="393"/>
                  </a:cubicBezTo>
                  <a:cubicBezTo>
                    <a:pt x="386" y="393"/>
                    <a:pt x="386" y="393"/>
                    <a:pt x="386" y="393"/>
                  </a:cubicBezTo>
                  <a:cubicBezTo>
                    <a:pt x="387" y="393"/>
                    <a:pt x="387" y="393"/>
                    <a:pt x="387" y="393"/>
                  </a:cubicBezTo>
                  <a:cubicBezTo>
                    <a:pt x="387" y="394"/>
                    <a:pt x="387" y="394"/>
                    <a:pt x="388" y="394"/>
                  </a:cubicBezTo>
                  <a:cubicBezTo>
                    <a:pt x="388" y="394"/>
                    <a:pt x="388" y="394"/>
                    <a:pt x="388" y="394"/>
                  </a:cubicBezTo>
                  <a:cubicBezTo>
                    <a:pt x="389" y="394"/>
                    <a:pt x="389" y="394"/>
                    <a:pt x="389" y="394"/>
                  </a:cubicBezTo>
                  <a:cubicBezTo>
                    <a:pt x="389" y="394"/>
                    <a:pt x="389" y="395"/>
                    <a:pt x="389" y="394"/>
                  </a:cubicBezTo>
                  <a:cubicBezTo>
                    <a:pt x="392" y="389"/>
                    <a:pt x="392" y="389"/>
                    <a:pt x="392" y="389"/>
                  </a:cubicBezTo>
                  <a:cubicBezTo>
                    <a:pt x="396" y="379"/>
                    <a:pt x="396" y="379"/>
                    <a:pt x="396" y="379"/>
                  </a:cubicBezTo>
                  <a:cubicBezTo>
                    <a:pt x="399" y="374"/>
                    <a:pt x="399" y="374"/>
                    <a:pt x="399" y="374"/>
                  </a:cubicBezTo>
                  <a:cubicBezTo>
                    <a:pt x="399" y="373"/>
                    <a:pt x="399" y="373"/>
                    <a:pt x="400" y="372"/>
                  </a:cubicBezTo>
                  <a:cubicBezTo>
                    <a:pt x="401" y="371"/>
                    <a:pt x="401" y="371"/>
                    <a:pt x="401" y="371"/>
                  </a:cubicBezTo>
                  <a:cubicBezTo>
                    <a:pt x="401" y="370"/>
                    <a:pt x="402" y="369"/>
                    <a:pt x="402" y="369"/>
                  </a:cubicBezTo>
                  <a:cubicBezTo>
                    <a:pt x="405" y="365"/>
                    <a:pt x="407" y="362"/>
                    <a:pt x="410" y="360"/>
                  </a:cubicBezTo>
                  <a:cubicBezTo>
                    <a:pt x="413" y="357"/>
                    <a:pt x="417" y="354"/>
                    <a:pt x="421" y="353"/>
                  </a:cubicBezTo>
                  <a:cubicBezTo>
                    <a:pt x="423" y="352"/>
                    <a:pt x="425" y="351"/>
                    <a:pt x="427" y="351"/>
                  </a:cubicBezTo>
                  <a:cubicBezTo>
                    <a:pt x="429" y="350"/>
                    <a:pt x="432" y="350"/>
                    <a:pt x="434" y="351"/>
                  </a:cubicBezTo>
                  <a:cubicBezTo>
                    <a:pt x="439" y="352"/>
                    <a:pt x="443" y="354"/>
                    <a:pt x="446" y="357"/>
                  </a:cubicBezTo>
                  <a:cubicBezTo>
                    <a:pt x="449" y="360"/>
                    <a:pt x="452" y="364"/>
                    <a:pt x="453" y="368"/>
                  </a:cubicBezTo>
                  <a:cubicBezTo>
                    <a:pt x="457" y="375"/>
                    <a:pt x="457" y="384"/>
                    <a:pt x="456" y="392"/>
                  </a:cubicBezTo>
                  <a:cubicBezTo>
                    <a:pt x="455" y="396"/>
                    <a:pt x="454" y="400"/>
                    <a:pt x="453" y="403"/>
                  </a:cubicBezTo>
                  <a:cubicBezTo>
                    <a:pt x="451" y="407"/>
                    <a:pt x="449" y="411"/>
                    <a:pt x="446" y="414"/>
                  </a:cubicBezTo>
                  <a:cubicBezTo>
                    <a:pt x="441" y="420"/>
                    <a:pt x="433" y="424"/>
                    <a:pt x="425" y="426"/>
                  </a:cubicBezTo>
                  <a:cubicBezTo>
                    <a:pt x="422" y="428"/>
                    <a:pt x="418" y="428"/>
                    <a:pt x="414" y="429"/>
                  </a:cubicBezTo>
                  <a:cubicBezTo>
                    <a:pt x="412" y="429"/>
                    <a:pt x="410" y="429"/>
                    <a:pt x="408" y="429"/>
                  </a:cubicBezTo>
                  <a:cubicBezTo>
                    <a:pt x="407" y="429"/>
                    <a:pt x="407" y="429"/>
                    <a:pt x="407" y="429"/>
                  </a:cubicBezTo>
                  <a:cubicBezTo>
                    <a:pt x="407" y="429"/>
                    <a:pt x="407" y="429"/>
                    <a:pt x="407" y="429"/>
                  </a:cubicBezTo>
                  <a:cubicBezTo>
                    <a:pt x="406" y="429"/>
                    <a:pt x="406" y="429"/>
                    <a:pt x="406" y="429"/>
                  </a:cubicBezTo>
                  <a:cubicBezTo>
                    <a:pt x="406" y="429"/>
                    <a:pt x="405" y="429"/>
                    <a:pt x="405" y="429"/>
                  </a:cubicBezTo>
                  <a:cubicBezTo>
                    <a:pt x="405" y="429"/>
                    <a:pt x="405" y="429"/>
                    <a:pt x="404" y="430"/>
                  </a:cubicBezTo>
                  <a:cubicBezTo>
                    <a:pt x="404" y="432"/>
                    <a:pt x="404" y="432"/>
                    <a:pt x="404" y="432"/>
                  </a:cubicBezTo>
                  <a:cubicBezTo>
                    <a:pt x="401" y="438"/>
                    <a:pt x="401" y="438"/>
                    <a:pt x="401" y="438"/>
                  </a:cubicBezTo>
                  <a:cubicBezTo>
                    <a:pt x="396" y="450"/>
                    <a:pt x="396" y="450"/>
                    <a:pt x="396" y="450"/>
                  </a:cubicBezTo>
                  <a:cubicBezTo>
                    <a:pt x="392" y="458"/>
                    <a:pt x="389" y="466"/>
                    <a:pt x="385" y="475"/>
                  </a:cubicBezTo>
                  <a:cubicBezTo>
                    <a:pt x="379" y="491"/>
                    <a:pt x="373" y="508"/>
                    <a:pt x="367" y="525"/>
                  </a:cubicBezTo>
                  <a:cubicBezTo>
                    <a:pt x="361" y="541"/>
                    <a:pt x="355" y="558"/>
                    <a:pt x="350" y="575"/>
                  </a:cubicBezTo>
                  <a:cubicBezTo>
                    <a:pt x="347" y="584"/>
                    <a:pt x="345" y="592"/>
                    <a:pt x="342" y="601"/>
                  </a:cubicBezTo>
                  <a:cubicBezTo>
                    <a:pt x="339" y="611"/>
                    <a:pt x="339" y="611"/>
                    <a:pt x="339" y="611"/>
                  </a:cubicBezTo>
                  <a:cubicBezTo>
                    <a:pt x="339" y="612"/>
                    <a:pt x="339" y="612"/>
                    <a:pt x="339" y="612"/>
                  </a:cubicBezTo>
                  <a:cubicBezTo>
                    <a:pt x="339" y="613"/>
                    <a:pt x="339" y="613"/>
                    <a:pt x="339" y="613"/>
                  </a:cubicBezTo>
                  <a:cubicBezTo>
                    <a:pt x="339" y="613"/>
                    <a:pt x="339" y="613"/>
                    <a:pt x="339" y="613"/>
                  </a:cubicBezTo>
                  <a:cubicBezTo>
                    <a:pt x="339" y="613"/>
                    <a:pt x="339" y="613"/>
                    <a:pt x="339" y="613"/>
                  </a:cubicBezTo>
                  <a:cubicBezTo>
                    <a:pt x="340" y="613"/>
                    <a:pt x="340" y="613"/>
                    <a:pt x="340" y="613"/>
                  </a:cubicBezTo>
                  <a:cubicBezTo>
                    <a:pt x="343" y="613"/>
                    <a:pt x="343" y="613"/>
                    <a:pt x="343" y="613"/>
                  </a:cubicBezTo>
                  <a:cubicBezTo>
                    <a:pt x="369" y="613"/>
                    <a:pt x="369" y="613"/>
                    <a:pt x="369" y="613"/>
                  </a:cubicBezTo>
                  <a:cubicBezTo>
                    <a:pt x="382" y="613"/>
                    <a:pt x="382" y="613"/>
                    <a:pt x="382" y="613"/>
                  </a:cubicBezTo>
                  <a:cubicBezTo>
                    <a:pt x="389" y="613"/>
                    <a:pt x="389" y="613"/>
                    <a:pt x="389" y="613"/>
                  </a:cubicBezTo>
                  <a:cubicBezTo>
                    <a:pt x="392" y="613"/>
                    <a:pt x="392" y="613"/>
                    <a:pt x="392" y="613"/>
                  </a:cubicBezTo>
                  <a:cubicBezTo>
                    <a:pt x="393" y="613"/>
                    <a:pt x="393" y="613"/>
                    <a:pt x="394" y="613"/>
                  </a:cubicBezTo>
                  <a:cubicBezTo>
                    <a:pt x="394" y="613"/>
                    <a:pt x="395" y="613"/>
                    <a:pt x="395" y="613"/>
                  </a:cubicBezTo>
                  <a:cubicBezTo>
                    <a:pt x="398" y="612"/>
                    <a:pt x="402" y="610"/>
                    <a:pt x="404" y="607"/>
                  </a:cubicBezTo>
                  <a:cubicBezTo>
                    <a:pt x="405" y="606"/>
                    <a:pt x="405" y="604"/>
                    <a:pt x="406" y="603"/>
                  </a:cubicBezTo>
                  <a:cubicBezTo>
                    <a:pt x="406" y="602"/>
                    <a:pt x="406" y="601"/>
                    <a:pt x="406" y="600"/>
                  </a:cubicBezTo>
                  <a:cubicBezTo>
                    <a:pt x="406" y="597"/>
                    <a:pt x="406" y="597"/>
                    <a:pt x="406" y="597"/>
                  </a:cubicBezTo>
                  <a:cubicBezTo>
                    <a:pt x="406" y="570"/>
                    <a:pt x="406" y="570"/>
                    <a:pt x="406" y="570"/>
                  </a:cubicBezTo>
                  <a:cubicBezTo>
                    <a:pt x="406" y="557"/>
                    <a:pt x="406" y="557"/>
                    <a:pt x="406" y="557"/>
                  </a:cubicBezTo>
                  <a:cubicBezTo>
                    <a:pt x="406" y="550"/>
                    <a:pt x="406" y="550"/>
                    <a:pt x="406" y="550"/>
                  </a:cubicBezTo>
                  <a:cubicBezTo>
                    <a:pt x="406" y="545"/>
                    <a:pt x="406" y="545"/>
                    <a:pt x="406" y="545"/>
                  </a:cubicBezTo>
                  <a:cubicBezTo>
                    <a:pt x="406" y="543"/>
                    <a:pt x="406" y="543"/>
                    <a:pt x="406" y="543"/>
                  </a:cubicBezTo>
                  <a:cubicBezTo>
                    <a:pt x="406" y="543"/>
                    <a:pt x="406" y="543"/>
                    <a:pt x="406" y="543"/>
                  </a:cubicBezTo>
                  <a:cubicBezTo>
                    <a:pt x="406" y="542"/>
                    <a:pt x="406" y="542"/>
                    <a:pt x="406" y="542"/>
                  </a:cubicBezTo>
                  <a:cubicBezTo>
                    <a:pt x="407" y="542"/>
                    <a:pt x="407" y="542"/>
                    <a:pt x="407" y="542"/>
                  </a:cubicBezTo>
                  <a:cubicBezTo>
                    <a:pt x="408" y="542"/>
                    <a:pt x="408" y="542"/>
                    <a:pt x="408" y="542"/>
                  </a:cubicBezTo>
                  <a:cubicBezTo>
                    <a:pt x="412" y="540"/>
                    <a:pt x="412" y="540"/>
                    <a:pt x="412" y="540"/>
                  </a:cubicBezTo>
                  <a:cubicBezTo>
                    <a:pt x="415" y="538"/>
                    <a:pt x="415" y="538"/>
                    <a:pt x="415" y="538"/>
                  </a:cubicBezTo>
                  <a:cubicBezTo>
                    <a:pt x="417" y="537"/>
                    <a:pt x="419" y="536"/>
                    <a:pt x="421" y="535"/>
                  </a:cubicBezTo>
                  <a:cubicBezTo>
                    <a:pt x="425" y="533"/>
                    <a:pt x="429" y="531"/>
                    <a:pt x="433" y="529"/>
                  </a:cubicBezTo>
                  <a:cubicBezTo>
                    <a:pt x="448" y="520"/>
                    <a:pt x="462" y="509"/>
                    <a:pt x="475" y="498"/>
                  </a:cubicBezTo>
                  <a:cubicBezTo>
                    <a:pt x="509" y="469"/>
                    <a:pt x="535" y="432"/>
                    <a:pt x="551" y="391"/>
                  </a:cubicBezTo>
                  <a:cubicBezTo>
                    <a:pt x="568" y="350"/>
                    <a:pt x="574" y="305"/>
                    <a:pt x="570" y="261"/>
                  </a:cubicBezTo>
                  <a:cubicBezTo>
                    <a:pt x="566" y="217"/>
                    <a:pt x="552" y="174"/>
                    <a:pt x="528" y="136"/>
                  </a:cubicBezTo>
                  <a:cubicBezTo>
                    <a:pt x="504" y="99"/>
                    <a:pt x="471" y="67"/>
                    <a:pt x="432" y="44"/>
                  </a:cubicBezTo>
                  <a:cubicBezTo>
                    <a:pt x="430" y="43"/>
                    <a:pt x="429" y="43"/>
                    <a:pt x="432" y="45"/>
                  </a:cubicBezTo>
                  <a:cubicBezTo>
                    <a:pt x="442" y="52"/>
                    <a:pt x="442" y="52"/>
                    <a:pt x="442" y="52"/>
                  </a:cubicBezTo>
                  <a:cubicBezTo>
                    <a:pt x="446" y="55"/>
                    <a:pt x="452" y="59"/>
                    <a:pt x="460" y="65"/>
                  </a:cubicBezTo>
                  <a:cubicBezTo>
                    <a:pt x="470" y="73"/>
                    <a:pt x="487" y="88"/>
                    <a:pt x="505" y="108"/>
                  </a:cubicBezTo>
                  <a:cubicBezTo>
                    <a:pt x="513" y="119"/>
                    <a:pt x="522" y="131"/>
                    <a:pt x="530" y="144"/>
                  </a:cubicBezTo>
                  <a:cubicBezTo>
                    <a:pt x="538" y="157"/>
                    <a:pt x="545" y="172"/>
                    <a:pt x="551" y="188"/>
                  </a:cubicBezTo>
                  <a:cubicBezTo>
                    <a:pt x="557" y="203"/>
                    <a:pt x="562" y="220"/>
                    <a:pt x="565" y="237"/>
                  </a:cubicBezTo>
                  <a:cubicBezTo>
                    <a:pt x="568" y="254"/>
                    <a:pt x="569" y="271"/>
                    <a:pt x="569" y="288"/>
                  </a:cubicBezTo>
                  <a:cubicBezTo>
                    <a:pt x="569" y="305"/>
                    <a:pt x="568" y="321"/>
                    <a:pt x="565" y="337"/>
                  </a:cubicBezTo>
                  <a:cubicBezTo>
                    <a:pt x="562" y="352"/>
                    <a:pt x="558" y="366"/>
                    <a:pt x="554" y="379"/>
                  </a:cubicBezTo>
                  <a:cubicBezTo>
                    <a:pt x="539" y="422"/>
                    <a:pt x="513" y="461"/>
                    <a:pt x="478" y="492"/>
                  </a:cubicBezTo>
                  <a:cubicBezTo>
                    <a:pt x="461" y="508"/>
                    <a:pt x="442" y="521"/>
                    <a:pt x="421" y="532"/>
                  </a:cubicBezTo>
                  <a:cubicBezTo>
                    <a:pt x="419" y="534"/>
                    <a:pt x="416" y="535"/>
                    <a:pt x="413" y="536"/>
                  </a:cubicBezTo>
                  <a:cubicBezTo>
                    <a:pt x="408" y="539"/>
                    <a:pt x="408" y="539"/>
                    <a:pt x="408" y="539"/>
                  </a:cubicBezTo>
                  <a:cubicBezTo>
                    <a:pt x="404" y="541"/>
                    <a:pt x="404" y="541"/>
                    <a:pt x="404" y="541"/>
                  </a:cubicBezTo>
                  <a:cubicBezTo>
                    <a:pt x="404" y="541"/>
                    <a:pt x="404" y="541"/>
                    <a:pt x="404" y="541"/>
                  </a:cubicBezTo>
                  <a:cubicBezTo>
                    <a:pt x="404" y="541"/>
                    <a:pt x="404" y="541"/>
                    <a:pt x="404" y="541"/>
                  </a:cubicBezTo>
                  <a:cubicBezTo>
                    <a:pt x="404" y="542"/>
                    <a:pt x="404" y="542"/>
                    <a:pt x="404" y="542"/>
                  </a:cubicBezTo>
                  <a:cubicBezTo>
                    <a:pt x="404" y="543"/>
                    <a:pt x="404" y="543"/>
                    <a:pt x="404" y="543"/>
                  </a:cubicBezTo>
                  <a:cubicBezTo>
                    <a:pt x="404" y="545"/>
                    <a:pt x="404" y="545"/>
                    <a:pt x="404" y="545"/>
                  </a:cubicBezTo>
                  <a:cubicBezTo>
                    <a:pt x="404" y="565"/>
                    <a:pt x="404" y="565"/>
                    <a:pt x="404" y="565"/>
                  </a:cubicBezTo>
                  <a:cubicBezTo>
                    <a:pt x="404" y="600"/>
                    <a:pt x="404" y="600"/>
                    <a:pt x="404" y="600"/>
                  </a:cubicBezTo>
                  <a:cubicBezTo>
                    <a:pt x="403" y="602"/>
                    <a:pt x="403" y="604"/>
                    <a:pt x="402" y="606"/>
                  </a:cubicBezTo>
                  <a:cubicBezTo>
                    <a:pt x="401" y="607"/>
                    <a:pt x="399" y="609"/>
                    <a:pt x="397" y="609"/>
                  </a:cubicBezTo>
                  <a:cubicBezTo>
                    <a:pt x="397" y="610"/>
                    <a:pt x="396" y="610"/>
                    <a:pt x="395" y="610"/>
                  </a:cubicBezTo>
                  <a:cubicBezTo>
                    <a:pt x="394" y="610"/>
                    <a:pt x="393" y="610"/>
                    <a:pt x="391" y="610"/>
                  </a:cubicBezTo>
                  <a:cubicBezTo>
                    <a:pt x="382" y="610"/>
                    <a:pt x="382" y="610"/>
                    <a:pt x="382" y="610"/>
                  </a:cubicBezTo>
                  <a:cubicBezTo>
                    <a:pt x="346" y="610"/>
                    <a:pt x="346" y="610"/>
                    <a:pt x="346" y="610"/>
                  </a:cubicBezTo>
                  <a:cubicBezTo>
                    <a:pt x="343" y="610"/>
                    <a:pt x="343" y="610"/>
                    <a:pt x="343" y="610"/>
                  </a:cubicBezTo>
                  <a:cubicBezTo>
                    <a:pt x="342" y="610"/>
                    <a:pt x="342" y="610"/>
                    <a:pt x="342" y="610"/>
                  </a:cubicBezTo>
                  <a:cubicBezTo>
                    <a:pt x="342" y="610"/>
                    <a:pt x="342" y="610"/>
                    <a:pt x="342" y="610"/>
                  </a:cubicBezTo>
                  <a:cubicBezTo>
                    <a:pt x="342" y="610"/>
                    <a:pt x="342" y="610"/>
                    <a:pt x="342" y="610"/>
                  </a:cubicBezTo>
                  <a:cubicBezTo>
                    <a:pt x="342" y="609"/>
                    <a:pt x="342" y="609"/>
                    <a:pt x="342" y="609"/>
                  </a:cubicBezTo>
                  <a:cubicBezTo>
                    <a:pt x="346" y="596"/>
                    <a:pt x="346" y="596"/>
                    <a:pt x="346" y="596"/>
                  </a:cubicBezTo>
                  <a:cubicBezTo>
                    <a:pt x="350" y="584"/>
                    <a:pt x="353" y="573"/>
                    <a:pt x="357" y="561"/>
                  </a:cubicBezTo>
                  <a:cubicBezTo>
                    <a:pt x="364" y="539"/>
                    <a:pt x="372" y="516"/>
                    <a:pt x="381" y="493"/>
                  </a:cubicBezTo>
                  <a:cubicBezTo>
                    <a:pt x="385" y="482"/>
                    <a:pt x="389" y="471"/>
                    <a:pt x="394" y="460"/>
                  </a:cubicBezTo>
                  <a:cubicBezTo>
                    <a:pt x="396" y="454"/>
                    <a:pt x="399" y="449"/>
                    <a:pt x="401" y="443"/>
                  </a:cubicBezTo>
                  <a:cubicBezTo>
                    <a:pt x="405" y="435"/>
                    <a:pt x="405" y="435"/>
                    <a:pt x="405" y="435"/>
                  </a:cubicBezTo>
                  <a:cubicBezTo>
                    <a:pt x="406" y="432"/>
                    <a:pt x="406" y="432"/>
                    <a:pt x="406" y="432"/>
                  </a:cubicBezTo>
                  <a:cubicBezTo>
                    <a:pt x="406" y="431"/>
                    <a:pt x="406" y="431"/>
                    <a:pt x="406" y="431"/>
                  </a:cubicBezTo>
                  <a:cubicBezTo>
                    <a:pt x="407" y="431"/>
                    <a:pt x="407" y="431"/>
                    <a:pt x="407" y="431"/>
                  </a:cubicBezTo>
                  <a:cubicBezTo>
                    <a:pt x="407" y="431"/>
                    <a:pt x="407" y="431"/>
                    <a:pt x="407" y="431"/>
                  </a:cubicBezTo>
                  <a:cubicBezTo>
                    <a:pt x="407" y="431"/>
                    <a:pt x="407" y="431"/>
                    <a:pt x="407" y="431"/>
                  </a:cubicBezTo>
                  <a:cubicBezTo>
                    <a:pt x="408" y="431"/>
                    <a:pt x="408" y="431"/>
                    <a:pt x="408" y="431"/>
                  </a:cubicBezTo>
                  <a:cubicBezTo>
                    <a:pt x="410" y="431"/>
                    <a:pt x="412" y="431"/>
                    <a:pt x="414" y="431"/>
                  </a:cubicBezTo>
                  <a:cubicBezTo>
                    <a:pt x="418" y="430"/>
                    <a:pt x="422" y="430"/>
                    <a:pt x="426" y="429"/>
                  </a:cubicBezTo>
                  <a:cubicBezTo>
                    <a:pt x="434" y="426"/>
                    <a:pt x="442" y="422"/>
                    <a:pt x="448" y="415"/>
                  </a:cubicBezTo>
                  <a:cubicBezTo>
                    <a:pt x="451" y="412"/>
                    <a:pt x="453" y="408"/>
                    <a:pt x="455" y="404"/>
                  </a:cubicBezTo>
                  <a:cubicBezTo>
                    <a:pt x="457" y="400"/>
                    <a:pt x="458" y="396"/>
                    <a:pt x="458" y="392"/>
                  </a:cubicBezTo>
                  <a:cubicBezTo>
                    <a:pt x="460" y="383"/>
                    <a:pt x="459" y="374"/>
                    <a:pt x="455" y="366"/>
                  </a:cubicBezTo>
                  <a:cubicBezTo>
                    <a:pt x="453" y="362"/>
                    <a:pt x="450" y="358"/>
                    <a:pt x="447" y="355"/>
                  </a:cubicBezTo>
                  <a:cubicBezTo>
                    <a:pt x="444" y="352"/>
                    <a:pt x="439" y="350"/>
                    <a:pt x="434" y="349"/>
                  </a:cubicBezTo>
                  <a:cubicBezTo>
                    <a:pt x="433" y="348"/>
                    <a:pt x="432" y="348"/>
                    <a:pt x="430" y="348"/>
                  </a:cubicBezTo>
                  <a:cubicBezTo>
                    <a:pt x="429" y="348"/>
                    <a:pt x="428" y="348"/>
                    <a:pt x="426" y="349"/>
                  </a:cubicBezTo>
                  <a:cubicBezTo>
                    <a:pt x="424" y="349"/>
                    <a:pt x="421" y="350"/>
                    <a:pt x="419" y="351"/>
                  </a:cubicBezTo>
                  <a:cubicBezTo>
                    <a:pt x="415" y="353"/>
                    <a:pt x="412" y="355"/>
                    <a:pt x="409" y="358"/>
                  </a:cubicBezTo>
                  <a:cubicBezTo>
                    <a:pt x="406" y="361"/>
                    <a:pt x="403" y="364"/>
                    <a:pt x="401" y="367"/>
                  </a:cubicBezTo>
                  <a:cubicBezTo>
                    <a:pt x="400" y="368"/>
                    <a:pt x="399" y="369"/>
                    <a:pt x="399" y="370"/>
                  </a:cubicBezTo>
                  <a:cubicBezTo>
                    <a:pt x="398" y="370"/>
                    <a:pt x="398" y="370"/>
                    <a:pt x="398" y="370"/>
                  </a:cubicBezTo>
                  <a:cubicBezTo>
                    <a:pt x="398" y="371"/>
                    <a:pt x="398" y="371"/>
                    <a:pt x="398" y="371"/>
                  </a:cubicBezTo>
                  <a:cubicBezTo>
                    <a:pt x="398" y="371"/>
                    <a:pt x="398" y="371"/>
                    <a:pt x="398" y="371"/>
                  </a:cubicBezTo>
                  <a:cubicBezTo>
                    <a:pt x="397" y="373"/>
                    <a:pt x="397" y="373"/>
                    <a:pt x="397" y="373"/>
                  </a:cubicBezTo>
                  <a:cubicBezTo>
                    <a:pt x="395" y="378"/>
                    <a:pt x="395" y="378"/>
                    <a:pt x="395" y="378"/>
                  </a:cubicBezTo>
                  <a:cubicBezTo>
                    <a:pt x="388" y="392"/>
                    <a:pt x="388" y="392"/>
                    <a:pt x="388" y="392"/>
                  </a:cubicBezTo>
                  <a:cubicBezTo>
                    <a:pt x="388" y="392"/>
                    <a:pt x="387" y="391"/>
                    <a:pt x="387" y="391"/>
                  </a:cubicBezTo>
                  <a:cubicBezTo>
                    <a:pt x="387" y="391"/>
                    <a:pt x="387" y="391"/>
                    <a:pt x="387" y="391"/>
                  </a:cubicBezTo>
                  <a:cubicBezTo>
                    <a:pt x="385" y="390"/>
                    <a:pt x="385" y="390"/>
                    <a:pt x="385" y="390"/>
                  </a:cubicBezTo>
                  <a:cubicBezTo>
                    <a:pt x="384" y="390"/>
                    <a:pt x="384" y="389"/>
                    <a:pt x="383" y="388"/>
                  </a:cubicBezTo>
                  <a:cubicBezTo>
                    <a:pt x="379" y="386"/>
                    <a:pt x="376" y="382"/>
                    <a:pt x="374" y="379"/>
                  </a:cubicBezTo>
                  <a:cubicBezTo>
                    <a:pt x="371" y="375"/>
                    <a:pt x="369" y="372"/>
                    <a:pt x="367" y="367"/>
                  </a:cubicBezTo>
                  <a:cubicBezTo>
                    <a:pt x="366" y="365"/>
                    <a:pt x="365" y="363"/>
                    <a:pt x="364" y="361"/>
                  </a:cubicBezTo>
                  <a:cubicBezTo>
                    <a:pt x="363" y="361"/>
                    <a:pt x="363" y="361"/>
                    <a:pt x="363" y="361"/>
                  </a:cubicBezTo>
                  <a:cubicBezTo>
                    <a:pt x="363" y="360"/>
                    <a:pt x="363" y="360"/>
                    <a:pt x="363" y="360"/>
                  </a:cubicBezTo>
                  <a:cubicBezTo>
                    <a:pt x="363" y="360"/>
                    <a:pt x="363" y="360"/>
                    <a:pt x="363" y="360"/>
                  </a:cubicBezTo>
                  <a:cubicBezTo>
                    <a:pt x="364" y="360"/>
                    <a:pt x="364" y="360"/>
                    <a:pt x="364" y="360"/>
                  </a:cubicBezTo>
                  <a:cubicBezTo>
                    <a:pt x="364" y="360"/>
                    <a:pt x="364" y="360"/>
                    <a:pt x="364" y="360"/>
                  </a:cubicBezTo>
                  <a:cubicBezTo>
                    <a:pt x="365" y="359"/>
                    <a:pt x="365" y="359"/>
                    <a:pt x="365" y="359"/>
                  </a:cubicBezTo>
                  <a:cubicBezTo>
                    <a:pt x="368" y="357"/>
                    <a:pt x="370" y="355"/>
                    <a:pt x="372" y="353"/>
                  </a:cubicBezTo>
                  <a:cubicBezTo>
                    <a:pt x="376" y="349"/>
                    <a:pt x="380" y="345"/>
                    <a:pt x="383" y="340"/>
                  </a:cubicBezTo>
                  <a:cubicBezTo>
                    <a:pt x="387" y="336"/>
                    <a:pt x="390" y="330"/>
                    <a:pt x="391" y="324"/>
                  </a:cubicBezTo>
                  <a:cubicBezTo>
                    <a:pt x="392" y="318"/>
                    <a:pt x="392" y="311"/>
                    <a:pt x="390" y="305"/>
                  </a:cubicBezTo>
                  <a:cubicBezTo>
                    <a:pt x="389" y="302"/>
                    <a:pt x="388" y="299"/>
                    <a:pt x="386" y="296"/>
                  </a:cubicBezTo>
                  <a:cubicBezTo>
                    <a:pt x="385" y="295"/>
                    <a:pt x="384" y="294"/>
                    <a:pt x="383" y="292"/>
                  </a:cubicBezTo>
                  <a:cubicBezTo>
                    <a:pt x="383" y="292"/>
                    <a:pt x="382" y="291"/>
                    <a:pt x="382" y="291"/>
                  </a:cubicBezTo>
                  <a:cubicBezTo>
                    <a:pt x="381" y="290"/>
                    <a:pt x="381" y="290"/>
                    <a:pt x="381" y="290"/>
                  </a:cubicBezTo>
                  <a:cubicBezTo>
                    <a:pt x="380" y="289"/>
                    <a:pt x="380" y="289"/>
                    <a:pt x="380" y="289"/>
                  </a:cubicBezTo>
                  <a:cubicBezTo>
                    <a:pt x="377" y="287"/>
                    <a:pt x="374" y="285"/>
                    <a:pt x="371" y="283"/>
                  </a:cubicBezTo>
                  <a:cubicBezTo>
                    <a:pt x="368" y="282"/>
                    <a:pt x="364" y="282"/>
                    <a:pt x="361" y="282"/>
                  </a:cubicBezTo>
                  <a:cubicBezTo>
                    <a:pt x="354" y="282"/>
                    <a:pt x="348" y="284"/>
                    <a:pt x="343" y="287"/>
                  </a:cubicBezTo>
                  <a:cubicBezTo>
                    <a:pt x="340" y="289"/>
                    <a:pt x="338" y="291"/>
                    <a:pt x="336" y="293"/>
                  </a:cubicBezTo>
                  <a:cubicBezTo>
                    <a:pt x="333" y="295"/>
                    <a:pt x="331" y="298"/>
                    <a:pt x="330" y="300"/>
                  </a:cubicBezTo>
                  <a:cubicBezTo>
                    <a:pt x="327" y="304"/>
                    <a:pt x="325" y="308"/>
                    <a:pt x="324" y="312"/>
                  </a:cubicBezTo>
                  <a:cubicBezTo>
                    <a:pt x="322" y="316"/>
                    <a:pt x="322" y="321"/>
                    <a:pt x="321" y="325"/>
                  </a:cubicBezTo>
                  <a:cubicBezTo>
                    <a:pt x="321" y="329"/>
                    <a:pt x="321" y="333"/>
                    <a:pt x="322" y="337"/>
                  </a:cubicBezTo>
                  <a:cubicBezTo>
                    <a:pt x="322" y="340"/>
                    <a:pt x="322" y="340"/>
                    <a:pt x="322" y="340"/>
                  </a:cubicBezTo>
                  <a:cubicBezTo>
                    <a:pt x="322" y="343"/>
                    <a:pt x="322" y="343"/>
                    <a:pt x="322" y="343"/>
                  </a:cubicBezTo>
                  <a:cubicBezTo>
                    <a:pt x="323" y="343"/>
                    <a:pt x="323" y="343"/>
                    <a:pt x="323" y="343"/>
                  </a:cubicBezTo>
                  <a:cubicBezTo>
                    <a:pt x="322" y="343"/>
                    <a:pt x="322" y="343"/>
                    <a:pt x="322" y="343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0" y="344"/>
                    <a:pt x="318" y="345"/>
                    <a:pt x="315" y="345"/>
                  </a:cubicBezTo>
                  <a:cubicBezTo>
                    <a:pt x="311" y="346"/>
                    <a:pt x="307" y="347"/>
                    <a:pt x="302" y="347"/>
                  </a:cubicBezTo>
                  <a:cubicBezTo>
                    <a:pt x="298" y="346"/>
                    <a:pt x="293" y="346"/>
                    <a:pt x="289" y="345"/>
                  </a:cubicBezTo>
                  <a:cubicBezTo>
                    <a:pt x="287" y="345"/>
                    <a:pt x="287" y="345"/>
                    <a:pt x="287" y="345"/>
                  </a:cubicBezTo>
                  <a:cubicBezTo>
                    <a:pt x="286" y="345"/>
                    <a:pt x="286" y="345"/>
                    <a:pt x="286" y="345"/>
                  </a:cubicBezTo>
                  <a:cubicBezTo>
                    <a:pt x="285" y="345"/>
                    <a:pt x="285" y="345"/>
                    <a:pt x="285" y="345"/>
                  </a:cubicBezTo>
                  <a:cubicBezTo>
                    <a:pt x="285" y="345"/>
                    <a:pt x="285" y="345"/>
                    <a:pt x="285" y="345"/>
                  </a:cubicBezTo>
                  <a:cubicBezTo>
                    <a:pt x="285" y="345"/>
                    <a:pt x="285" y="345"/>
                    <a:pt x="285" y="345"/>
                  </a:cubicBezTo>
                  <a:cubicBezTo>
                    <a:pt x="285" y="344"/>
                    <a:pt x="285" y="344"/>
                    <a:pt x="285" y="344"/>
                  </a:cubicBezTo>
                  <a:cubicBezTo>
                    <a:pt x="286" y="343"/>
                    <a:pt x="286" y="343"/>
                    <a:pt x="286" y="343"/>
                  </a:cubicBezTo>
                  <a:cubicBezTo>
                    <a:pt x="290" y="339"/>
                    <a:pt x="293" y="334"/>
                    <a:pt x="295" y="330"/>
                  </a:cubicBezTo>
                  <a:cubicBezTo>
                    <a:pt x="298" y="325"/>
                    <a:pt x="300" y="320"/>
                    <a:pt x="302" y="314"/>
                  </a:cubicBezTo>
                  <a:cubicBezTo>
                    <a:pt x="302" y="311"/>
                    <a:pt x="303" y="308"/>
                    <a:pt x="302" y="305"/>
                  </a:cubicBezTo>
                  <a:cubicBezTo>
                    <a:pt x="302" y="301"/>
                    <a:pt x="302" y="298"/>
                    <a:pt x="300" y="295"/>
                  </a:cubicBezTo>
                  <a:cubicBezTo>
                    <a:pt x="298" y="289"/>
                    <a:pt x="293" y="284"/>
                    <a:pt x="289" y="280"/>
                  </a:cubicBezTo>
                  <a:cubicBezTo>
                    <a:pt x="284" y="277"/>
                    <a:pt x="278" y="274"/>
                    <a:pt x="271" y="274"/>
                  </a:cubicBezTo>
                  <a:cubicBezTo>
                    <a:pt x="268" y="273"/>
                    <a:pt x="264" y="274"/>
                    <a:pt x="261" y="275"/>
                  </a:cubicBezTo>
                  <a:cubicBezTo>
                    <a:pt x="258" y="276"/>
                    <a:pt x="255" y="277"/>
                    <a:pt x="252" y="279"/>
                  </a:cubicBezTo>
                  <a:cubicBezTo>
                    <a:pt x="247" y="282"/>
                    <a:pt x="243" y="287"/>
                    <a:pt x="240" y="291"/>
                  </a:cubicBezTo>
                  <a:cubicBezTo>
                    <a:pt x="237" y="296"/>
                    <a:pt x="234" y="301"/>
                    <a:pt x="232" y="306"/>
                  </a:cubicBezTo>
                  <a:cubicBezTo>
                    <a:pt x="230" y="311"/>
                    <a:pt x="229" y="316"/>
                    <a:pt x="228" y="322"/>
                  </a:cubicBezTo>
                  <a:cubicBezTo>
                    <a:pt x="228" y="325"/>
                    <a:pt x="228" y="328"/>
                    <a:pt x="228" y="331"/>
                  </a:cubicBezTo>
                  <a:cubicBezTo>
                    <a:pt x="228" y="331"/>
                    <a:pt x="228" y="332"/>
                    <a:pt x="228" y="333"/>
                  </a:cubicBezTo>
                  <a:cubicBezTo>
                    <a:pt x="228" y="334"/>
                    <a:pt x="228" y="334"/>
                    <a:pt x="228" y="335"/>
                  </a:cubicBezTo>
                  <a:cubicBezTo>
                    <a:pt x="229" y="337"/>
                    <a:pt x="229" y="338"/>
                    <a:pt x="229" y="339"/>
                  </a:cubicBezTo>
                  <a:cubicBezTo>
                    <a:pt x="230" y="342"/>
                    <a:pt x="231" y="345"/>
                    <a:pt x="232" y="348"/>
                  </a:cubicBezTo>
                  <a:cubicBezTo>
                    <a:pt x="233" y="348"/>
                    <a:pt x="233" y="349"/>
                    <a:pt x="233" y="350"/>
                  </a:cubicBezTo>
                  <a:cubicBezTo>
                    <a:pt x="234" y="350"/>
                    <a:pt x="234" y="350"/>
                    <a:pt x="234" y="350"/>
                  </a:cubicBezTo>
                  <a:cubicBezTo>
                    <a:pt x="234" y="350"/>
                    <a:pt x="234" y="350"/>
                    <a:pt x="234" y="350"/>
                  </a:cubicBezTo>
                  <a:cubicBezTo>
                    <a:pt x="234" y="350"/>
                    <a:pt x="234" y="350"/>
                    <a:pt x="234" y="350"/>
                  </a:cubicBezTo>
                  <a:cubicBezTo>
                    <a:pt x="233" y="351"/>
                    <a:pt x="233" y="351"/>
                    <a:pt x="233" y="351"/>
                  </a:cubicBezTo>
                  <a:cubicBezTo>
                    <a:pt x="231" y="353"/>
                    <a:pt x="229" y="355"/>
                    <a:pt x="228" y="357"/>
                  </a:cubicBezTo>
                  <a:cubicBezTo>
                    <a:pt x="224" y="360"/>
                    <a:pt x="221" y="363"/>
                    <a:pt x="217" y="366"/>
                  </a:cubicBezTo>
                  <a:cubicBezTo>
                    <a:pt x="213" y="369"/>
                    <a:pt x="209" y="372"/>
                    <a:pt x="205" y="375"/>
                  </a:cubicBezTo>
                  <a:cubicBezTo>
                    <a:pt x="204" y="376"/>
                    <a:pt x="203" y="376"/>
                    <a:pt x="202" y="377"/>
                  </a:cubicBezTo>
                  <a:cubicBezTo>
                    <a:pt x="200" y="378"/>
                    <a:pt x="200" y="378"/>
                    <a:pt x="200" y="378"/>
                  </a:cubicBezTo>
                  <a:cubicBezTo>
                    <a:pt x="200" y="378"/>
                    <a:pt x="200" y="378"/>
                    <a:pt x="200" y="378"/>
                  </a:cubicBezTo>
                  <a:cubicBezTo>
                    <a:pt x="200" y="378"/>
                    <a:pt x="200" y="378"/>
                    <a:pt x="200" y="378"/>
                  </a:cubicBezTo>
                  <a:cubicBezTo>
                    <a:pt x="198" y="375"/>
                    <a:pt x="198" y="375"/>
                    <a:pt x="198" y="375"/>
                  </a:cubicBezTo>
                  <a:cubicBezTo>
                    <a:pt x="196" y="370"/>
                    <a:pt x="196" y="370"/>
                    <a:pt x="196" y="370"/>
                  </a:cubicBezTo>
                  <a:cubicBezTo>
                    <a:pt x="195" y="368"/>
                    <a:pt x="194" y="366"/>
                    <a:pt x="192" y="365"/>
                  </a:cubicBezTo>
                  <a:cubicBezTo>
                    <a:pt x="188" y="358"/>
                    <a:pt x="182" y="351"/>
                    <a:pt x="174" y="346"/>
                  </a:cubicBezTo>
                  <a:cubicBezTo>
                    <a:pt x="170" y="344"/>
                    <a:pt x="166" y="342"/>
                    <a:pt x="161" y="342"/>
                  </a:cubicBezTo>
                  <a:cubicBezTo>
                    <a:pt x="157" y="341"/>
                    <a:pt x="152" y="341"/>
                    <a:pt x="147" y="342"/>
                  </a:cubicBezTo>
                  <a:cubicBezTo>
                    <a:pt x="145" y="343"/>
                    <a:pt x="142" y="344"/>
                    <a:pt x="140" y="345"/>
                  </a:cubicBezTo>
                  <a:cubicBezTo>
                    <a:pt x="138" y="346"/>
                    <a:pt x="136" y="347"/>
                    <a:pt x="134" y="348"/>
                  </a:cubicBezTo>
                  <a:cubicBezTo>
                    <a:pt x="131" y="351"/>
                    <a:pt x="127" y="355"/>
                    <a:pt x="125" y="359"/>
                  </a:cubicBezTo>
                  <a:cubicBezTo>
                    <a:pt x="123" y="364"/>
                    <a:pt x="122" y="369"/>
                    <a:pt x="122" y="374"/>
                  </a:cubicBezTo>
                  <a:cubicBezTo>
                    <a:pt x="122" y="379"/>
                    <a:pt x="123" y="383"/>
                    <a:pt x="125" y="387"/>
                  </a:cubicBezTo>
                  <a:cubicBezTo>
                    <a:pt x="126" y="391"/>
                    <a:pt x="128" y="395"/>
                    <a:pt x="131" y="399"/>
                  </a:cubicBezTo>
                  <a:cubicBezTo>
                    <a:pt x="133" y="402"/>
                    <a:pt x="136" y="405"/>
                    <a:pt x="139" y="408"/>
                  </a:cubicBezTo>
                  <a:cubicBezTo>
                    <a:pt x="146" y="414"/>
                    <a:pt x="154" y="418"/>
                    <a:pt x="162" y="421"/>
                  </a:cubicBezTo>
                  <a:cubicBezTo>
                    <a:pt x="166" y="422"/>
                    <a:pt x="171" y="422"/>
                    <a:pt x="175" y="422"/>
                  </a:cubicBezTo>
                  <a:cubicBezTo>
                    <a:pt x="177" y="422"/>
                    <a:pt x="179" y="422"/>
                    <a:pt x="181" y="422"/>
                  </a:cubicBezTo>
                  <a:cubicBezTo>
                    <a:pt x="182" y="422"/>
                    <a:pt x="182" y="422"/>
                    <a:pt x="182" y="422"/>
                  </a:cubicBezTo>
                  <a:cubicBezTo>
                    <a:pt x="182" y="422"/>
                    <a:pt x="182" y="422"/>
                    <a:pt x="182" y="422"/>
                  </a:cubicBezTo>
                  <a:cubicBezTo>
                    <a:pt x="182" y="422"/>
                    <a:pt x="182" y="422"/>
                    <a:pt x="182" y="422"/>
                  </a:cubicBezTo>
                  <a:cubicBezTo>
                    <a:pt x="182" y="422"/>
                    <a:pt x="182" y="422"/>
                    <a:pt x="182" y="422"/>
                  </a:cubicBezTo>
                  <a:cubicBezTo>
                    <a:pt x="182" y="422"/>
                    <a:pt x="182" y="422"/>
                    <a:pt x="182" y="422"/>
                  </a:cubicBezTo>
                  <a:cubicBezTo>
                    <a:pt x="183" y="425"/>
                    <a:pt x="183" y="425"/>
                    <a:pt x="183" y="425"/>
                  </a:cubicBezTo>
                  <a:cubicBezTo>
                    <a:pt x="186" y="432"/>
                    <a:pt x="186" y="432"/>
                    <a:pt x="186" y="432"/>
                  </a:cubicBezTo>
                  <a:cubicBezTo>
                    <a:pt x="189" y="438"/>
                    <a:pt x="191" y="443"/>
                    <a:pt x="193" y="448"/>
                  </a:cubicBezTo>
                  <a:cubicBezTo>
                    <a:pt x="198" y="458"/>
                    <a:pt x="202" y="469"/>
                    <a:pt x="206" y="480"/>
                  </a:cubicBezTo>
                  <a:cubicBezTo>
                    <a:pt x="215" y="501"/>
                    <a:pt x="222" y="522"/>
                    <a:pt x="230" y="544"/>
                  </a:cubicBezTo>
                  <a:cubicBezTo>
                    <a:pt x="236" y="562"/>
                    <a:pt x="241" y="580"/>
                    <a:pt x="247" y="598"/>
                  </a:cubicBezTo>
                  <a:cubicBezTo>
                    <a:pt x="250" y="609"/>
                    <a:pt x="250" y="609"/>
                    <a:pt x="250" y="609"/>
                  </a:cubicBezTo>
                  <a:cubicBezTo>
                    <a:pt x="250" y="610"/>
                    <a:pt x="250" y="610"/>
                    <a:pt x="250" y="610"/>
                  </a:cubicBezTo>
                  <a:cubicBezTo>
                    <a:pt x="250" y="610"/>
                    <a:pt x="250" y="610"/>
                    <a:pt x="250" y="610"/>
                  </a:cubicBezTo>
                  <a:cubicBezTo>
                    <a:pt x="224" y="610"/>
                    <a:pt x="224" y="610"/>
                    <a:pt x="224" y="610"/>
                  </a:cubicBezTo>
                  <a:cubicBezTo>
                    <a:pt x="196" y="610"/>
                    <a:pt x="196" y="610"/>
                    <a:pt x="196" y="610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187" y="610"/>
                    <a:pt x="186" y="609"/>
                    <a:pt x="184" y="609"/>
                  </a:cubicBezTo>
                  <a:cubicBezTo>
                    <a:pt x="182" y="608"/>
                    <a:pt x="180" y="605"/>
                    <a:pt x="179" y="603"/>
                  </a:cubicBezTo>
                  <a:cubicBezTo>
                    <a:pt x="179" y="602"/>
                    <a:pt x="179" y="601"/>
                    <a:pt x="179" y="600"/>
                  </a:cubicBezTo>
                  <a:cubicBezTo>
                    <a:pt x="179" y="600"/>
                    <a:pt x="179" y="600"/>
                    <a:pt x="179" y="600"/>
                  </a:cubicBezTo>
                  <a:cubicBezTo>
                    <a:pt x="179" y="599"/>
                    <a:pt x="179" y="599"/>
                    <a:pt x="179" y="599"/>
                  </a:cubicBezTo>
                  <a:cubicBezTo>
                    <a:pt x="179" y="597"/>
                    <a:pt x="179" y="597"/>
                    <a:pt x="179" y="597"/>
                  </a:cubicBezTo>
                  <a:cubicBezTo>
                    <a:pt x="179" y="590"/>
                    <a:pt x="179" y="590"/>
                    <a:pt x="179" y="590"/>
                  </a:cubicBezTo>
                  <a:cubicBezTo>
                    <a:pt x="179" y="576"/>
                    <a:pt x="179" y="576"/>
                    <a:pt x="179" y="576"/>
                  </a:cubicBezTo>
                  <a:cubicBezTo>
                    <a:pt x="179" y="544"/>
                    <a:pt x="179" y="544"/>
                    <a:pt x="179" y="544"/>
                  </a:cubicBezTo>
                  <a:cubicBezTo>
                    <a:pt x="179" y="540"/>
                    <a:pt x="179" y="540"/>
                    <a:pt x="179" y="540"/>
                  </a:cubicBezTo>
                  <a:cubicBezTo>
                    <a:pt x="179" y="540"/>
                    <a:pt x="179" y="540"/>
                    <a:pt x="179" y="540"/>
                  </a:cubicBezTo>
                  <a:cubicBezTo>
                    <a:pt x="178" y="540"/>
                    <a:pt x="178" y="540"/>
                    <a:pt x="178" y="540"/>
                  </a:cubicBezTo>
                  <a:cubicBezTo>
                    <a:pt x="177" y="540"/>
                    <a:pt x="177" y="540"/>
                    <a:pt x="177" y="540"/>
                  </a:cubicBezTo>
                  <a:cubicBezTo>
                    <a:pt x="176" y="539"/>
                    <a:pt x="176" y="539"/>
                    <a:pt x="176" y="539"/>
                  </a:cubicBezTo>
                  <a:cubicBezTo>
                    <a:pt x="170" y="536"/>
                    <a:pt x="170" y="536"/>
                    <a:pt x="170" y="536"/>
                  </a:cubicBezTo>
                  <a:cubicBezTo>
                    <a:pt x="168" y="535"/>
                    <a:pt x="166" y="534"/>
                    <a:pt x="164" y="533"/>
                  </a:cubicBezTo>
                  <a:cubicBezTo>
                    <a:pt x="160" y="531"/>
                    <a:pt x="155" y="528"/>
                    <a:pt x="151" y="526"/>
                  </a:cubicBezTo>
                  <a:cubicBezTo>
                    <a:pt x="143" y="521"/>
                    <a:pt x="135" y="516"/>
                    <a:pt x="128" y="511"/>
                  </a:cubicBezTo>
                  <a:cubicBezTo>
                    <a:pt x="113" y="500"/>
                    <a:pt x="99" y="487"/>
                    <a:pt x="86" y="473"/>
                  </a:cubicBezTo>
                  <a:cubicBezTo>
                    <a:pt x="61" y="446"/>
                    <a:pt x="41" y="413"/>
                    <a:pt x="29" y="378"/>
                  </a:cubicBezTo>
                  <a:cubicBezTo>
                    <a:pt x="17" y="344"/>
                    <a:pt x="12" y="307"/>
                    <a:pt x="14" y="271"/>
                  </a:cubicBezTo>
                  <a:cubicBezTo>
                    <a:pt x="16" y="235"/>
                    <a:pt x="25" y="201"/>
                    <a:pt x="40" y="170"/>
                  </a:cubicBezTo>
                  <a:cubicBezTo>
                    <a:pt x="54" y="139"/>
                    <a:pt x="74" y="111"/>
                    <a:pt x="97" y="89"/>
                  </a:cubicBezTo>
                  <a:cubicBezTo>
                    <a:pt x="120" y="66"/>
                    <a:pt x="147" y="48"/>
                    <a:pt x="174" y="35"/>
                  </a:cubicBezTo>
                  <a:cubicBezTo>
                    <a:pt x="198" y="24"/>
                    <a:pt x="220" y="18"/>
                    <a:pt x="237" y="14"/>
                  </a:cubicBezTo>
                  <a:cubicBezTo>
                    <a:pt x="255" y="10"/>
                    <a:pt x="268" y="9"/>
                    <a:pt x="278" y="8"/>
                  </a:cubicBezTo>
                  <a:cubicBezTo>
                    <a:pt x="283" y="8"/>
                    <a:pt x="287" y="8"/>
                    <a:pt x="290" y="8"/>
                  </a:cubicBezTo>
                  <a:cubicBezTo>
                    <a:pt x="293" y="7"/>
                    <a:pt x="295" y="7"/>
                    <a:pt x="296" y="7"/>
                  </a:cubicBezTo>
                  <a:cubicBezTo>
                    <a:pt x="298" y="7"/>
                    <a:pt x="296" y="6"/>
                    <a:pt x="291" y="6"/>
                  </a:cubicBezTo>
                  <a:cubicBezTo>
                    <a:pt x="286" y="6"/>
                    <a:pt x="277" y="5"/>
                    <a:pt x="266" y="6"/>
                  </a:cubicBezTo>
                  <a:cubicBezTo>
                    <a:pt x="254" y="7"/>
                    <a:pt x="239" y="8"/>
                    <a:pt x="222" y="12"/>
                  </a:cubicBezTo>
                  <a:cubicBezTo>
                    <a:pt x="205" y="16"/>
                    <a:pt x="186" y="22"/>
                    <a:pt x="165" y="32"/>
                  </a:cubicBezTo>
                  <a:cubicBezTo>
                    <a:pt x="145" y="42"/>
                    <a:pt x="123" y="56"/>
                    <a:pt x="102" y="74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22" y="55"/>
                    <a:pt x="141" y="43"/>
                    <a:pt x="157" y="34"/>
                  </a:cubicBezTo>
                  <a:cubicBezTo>
                    <a:pt x="173" y="26"/>
                    <a:pt x="186" y="20"/>
                    <a:pt x="196" y="17"/>
                  </a:cubicBezTo>
                  <a:cubicBezTo>
                    <a:pt x="206" y="13"/>
                    <a:pt x="213" y="11"/>
                    <a:pt x="218" y="10"/>
                  </a:cubicBezTo>
                  <a:cubicBezTo>
                    <a:pt x="222" y="8"/>
                    <a:pt x="225" y="8"/>
                    <a:pt x="225" y="7"/>
                  </a:cubicBezTo>
                  <a:cubicBezTo>
                    <a:pt x="227" y="6"/>
                    <a:pt x="223" y="7"/>
                    <a:pt x="220" y="7"/>
                  </a:cubicBezTo>
                  <a:cubicBezTo>
                    <a:pt x="217" y="8"/>
                    <a:pt x="215" y="7"/>
                    <a:pt x="221" y="5"/>
                  </a:cubicBezTo>
                  <a:cubicBezTo>
                    <a:pt x="194" y="12"/>
                    <a:pt x="168" y="23"/>
                    <a:pt x="144" y="37"/>
                  </a:cubicBezTo>
                  <a:cubicBezTo>
                    <a:pt x="120" y="51"/>
                    <a:pt x="98" y="69"/>
                    <a:pt x="78" y="89"/>
                  </a:cubicBezTo>
                  <a:cubicBezTo>
                    <a:pt x="59" y="110"/>
                    <a:pt x="43" y="133"/>
                    <a:pt x="30" y="158"/>
                  </a:cubicBezTo>
                  <a:cubicBezTo>
                    <a:pt x="18" y="183"/>
                    <a:pt x="9" y="210"/>
                    <a:pt x="4" y="237"/>
                  </a:cubicBezTo>
                  <a:cubicBezTo>
                    <a:pt x="3" y="244"/>
                    <a:pt x="1" y="253"/>
                    <a:pt x="1" y="263"/>
                  </a:cubicBezTo>
                  <a:cubicBezTo>
                    <a:pt x="0" y="272"/>
                    <a:pt x="0" y="283"/>
                    <a:pt x="0" y="293"/>
                  </a:cubicBezTo>
                  <a:cubicBezTo>
                    <a:pt x="0" y="304"/>
                    <a:pt x="1" y="314"/>
                    <a:pt x="2" y="324"/>
                  </a:cubicBezTo>
                  <a:cubicBezTo>
                    <a:pt x="3" y="334"/>
                    <a:pt x="5" y="342"/>
                    <a:pt x="6" y="349"/>
                  </a:cubicBezTo>
                  <a:cubicBezTo>
                    <a:pt x="12" y="376"/>
                    <a:pt x="22" y="402"/>
                    <a:pt x="35" y="426"/>
                  </a:cubicBezTo>
                  <a:cubicBezTo>
                    <a:pt x="48" y="450"/>
                    <a:pt x="64" y="472"/>
                    <a:pt x="83" y="491"/>
                  </a:cubicBezTo>
                  <a:cubicBezTo>
                    <a:pt x="102" y="510"/>
                    <a:pt x="124" y="527"/>
                    <a:pt x="148" y="540"/>
                  </a:cubicBezTo>
                  <a:cubicBezTo>
                    <a:pt x="151" y="542"/>
                    <a:pt x="154" y="544"/>
                    <a:pt x="157" y="545"/>
                  </a:cubicBezTo>
                  <a:cubicBezTo>
                    <a:pt x="161" y="547"/>
                    <a:pt x="161" y="547"/>
                    <a:pt x="161" y="547"/>
                  </a:cubicBezTo>
                  <a:cubicBezTo>
                    <a:pt x="164" y="549"/>
                    <a:pt x="164" y="549"/>
                    <a:pt x="164" y="549"/>
                  </a:cubicBezTo>
                  <a:cubicBezTo>
                    <a:pt x="165" y="549"/>
                    <a:pt x="165" y="549"/>
                    <a:pt x="165" y="549"/>
                  </a:cubicBezTo>
                  <a:cubicBezTo>
                    <a:pt x="165" y="549"/>
                    <a:pt x="165" y="549"/>
                    <a:pt x="165" y="549"/>
                  </a:cubicBezTo>
                  <a:cubicBezTo>
                    <a:pt x="165" y="551"/>
                    <a:pt x="165" y="551"/>
                    <a:pt x="165" y="551"/>
                  </a:cubicBezTo>
                  <a:cubicBezTo>
                    <a:pt x="165" y="561"/>
                    <a:pt x="165" y="561"/>
                    <a:pt x="165" y="561"/>
                  </a:cubicBezTo>
                  <a:cubicBezTo>
                    <a:pt x="165" y="601"/>
                    <a:pt x="165" y="601"/>
                    <a:pt x="165" y="601"/>
                  </a:cubicBezTo>
                  <a:cubicBezTo>
                    <a:pt x="165" y="605"/>
                    <a:pt x="167" y="610"/>
                    <a:pt x="169" y="614"/>
                  </a:cubicBezTo>
                  <a:cubicBezTo>
                    <a:pt x="172" y="618"/>
                    <a:pt x="176" y="621"/>
                    <a:pt x="180" y="622"/>
                  </a:cubicBezTo>
                  <a:cubicBezTo>
                    <a:pt x="180" y="622"/>
                    <a:pt x="180" y="622"/>
                    <a:pt x="181" y="622"/>
                  </a:cubicBezTo>
                  <a:cubicBezTo>
                    <a:pt x="176" y="623"/>
                    <a:pt x="172" y="626"/>
                    <a:pt x="169" y="629"/>
                  </a:cubicBezTo>
                  <a:cubicBezTo>
                    <a:pt x="166" y="633"/>
                    <a:pt x="164" y="637"/>
                    <a:pt x="164" y="641"/>
                  </a:cubicBezTo>
                  <a:cubicBezTo>
                    <a:pt x="163" y="646"/>
                    <a:pt x="163" y="650"/>
                    <a:pt x="165" y="654"/>
                  </a:cubicBezTo>
                  <a:cubicBezTo>
                    <a:pt x="166" y="658"/>
                    <a:pt x="169" y="662"/>
                    <a:pt x="172" y="665"/>
                  </a:cubicBezTo>
                  <a:cubicBezTo>
                    <a:pt x="174" y="667"/>
                    <a:pt x="176" y="668"/>
                    <a:pt x="178" y="669"/>
                  </a:cubicBezTo>
                  <a:cubicBezTo>
                    <a:pt x="181" y="670"/>
                    <a:pt x="183" y="670"/>
                    <a:pt x="185" y="670"/>
                  </a:cubicBezTo>
                  <a:cubicBezTo>
                    <a:pt x="205" y="670"/>
                    <a:pt x="205" y="670"/>
                    <a:pt x="205" y="670"/>
                  </a:cubicBezTo>
                  <a:cubicBezTo>
                    <a:pt x="244" y="670"/>
                    <a:pt x="244" y="670"/>
                    <a:pt x="244" y="670"/>
                  </a:cubicBezTo>
                  <a:cubicBezTo>
                    <a:pt x="268" y="670"/>
                    <a:pt x="268" y="670"/>
                    <a:pt x="268" y="670"/>
                  </a:cubicBezTo>
                  <a:cubicBezTo>
                    <a:pt x="232" y="670"/>
                    <a:pt x="232" y="670"/>
                    <a:pt x="232" y="670"/>
                  </a:cubicBezTo>
                  <a:cubicBezTo>
                    <a:pt x="192" y="670"/>
                    <a:pt x="192" y="670"/>
                    <a:pt x="192" y="670"/>
                  </a:cubicBezTo>
                  <a:cubicBezTo>
                    <a:pt x="188" y="670"/>
                    <a:pt x="188" y="670"/>
                    <a:pt x="188" y="670"/>
                  </a:cubicBezTo>
                  <a:cubicBezTo>
                    <a:pt x="185" y="670"/>
                    <a:pt x="185" y="670"/>
                    <a:pt x="185" y="670"/>
                  </a:cubicBezTo>
                  <a:cubicBezTo>
                    <a:pt x="184" y="670"/>
                    <a:pt x="183" y="671"/>
                    <a:pt x="181" y="671"/>
                  </a:cubicBezTo>
                  <a:cubicBezTo>
                    <a:pt x="177" y="672"/>
                    <a:pt x="172" y="674"/>
                    <a:pt x="169" y="678"/>
                  </a:cubicBezTo>
                  <a:cubicBezTo>
                    <a:pt x="166" y="681"/>
                    <a:pt x="164" y="686"/>
                    <a:pt x="164" y="690"/>
                  </a:cubicBezTo>
                  <a:cubicBezTo>
                    <a:pt x="163" y="694"/>
                    <a:pt x="163" y="699"/>
                    <a:pt x="165" y="703"/>
                  </a:cubicBezTo>
                  <a:cubicBezTo>
                    <a:pt x="166" y="707"/>
                    <a:pt x="169" y="711"/>
                    <a:pt x="172" y="714"/>
                  </a:cubicBezTo>
                  <a:cubicBezTo>
                    <a:pt x="174" y="715"/>
                    <a:pt x="176" y="717"/>
                    <a:pt x="178" y="717"/>
                  </a:cubicBezTo>
                  <a:cubicBezTo>
                    <a:pt x="181" y="718"/>
                    <a:pt x="183" y="719"/>
                    <a:pt x="185" y="719"/>
                  </a:cubicBezTo>
                  <a:cubicBezTo>
                    <a:pt x="205" y="719"/>
                    <a:pt x="205" y="719"/>
                    <a:pt x="205" y="719"/>
                  </a:cubicBezTo>
                  <a:cubicBezTo>
                    <a:pt x="244" y="719"/>
                    <a:pt x="244" y="719"/>
                    <a:pt x="244" y="719"/>
                  </a:cubicBezTo>
                  <a:cubicBezTo>
                    <a:pt x="265" y="719"/>
                    <a:pt x="265" y="719"/>
                    <a:pt x="265" y="719"/>
                  </a:cubicBezTo>
                  <a:cubicBezTo>
                    <a:pt x="205" y="719"/>
                    <a:pt x="205" y="719"/>
                    <a:pt x="205" y="719"/>
                  </a:cubicBezTo>
                  <a:cubicBezTo>
                    <a:pt x="193" y="719"/>
                    <a:pt x="193" y="719"/>
                    <a:pt x="193" y="719"/>
                  </a:cubicBezTo>
                  <a:cubicBezTo>
                    <a:pt x="187" y="719"/>
                    <a:pt x="187" y="719"/>
                    <a:pt x="187" y="719"/>
                  </a:cubicBezTo>
                  <a:cubicBezTo>
                    <a:pt x="186" y="719"/>
                    <a:pt x="186" y="719"/>
                    <a:pt x="186" y="719"/>
                  </a:cubicBezTo>
                  <a:cubicBezTo>
                    <a:pt x="185" y="719"/>
                    <a:pt x="185" y="719"/>
                    <a:pt x="185" y="719"/>
                  </a:cubicBezTo>
                  <a:cubicBezTo>
                    <a:pt x="184" y="719"/>
                    <a:pt x="184" y="719"/>
                    <a:pt x="184" y="719"/>
                  </a:cubicBezTo>
                  <a:cubicBezTo>
                    <a:pt x="182" y="719"/>
                    <a:pt x="181" y="719"/>
                    <a:pt x="179" y="720"/>
                  </a:cubicBezTo>
                  <a:cubicBezTo>
                    <a:pt x="174" y="722"/>
                    <a:pt x="169" y="726"/>
                    <a:pt x="167" y="730"/>
                  </a:cubicBezTo>
                  <a:cubicBezTo>
                    <a:pt x="164" y="735"/>
                    <a:pt x="163" y="740"/>
                    <a:pt x="163" y="746"/>
                  </a:cubicBezTo>
                  <a:cubicBezTo>
                    <a:pt x="164" y="751"/>
                    <a:pt x="166" y="756"/>
                    <a:pt x="169" y="760"/>
                  </a:cubicBezTo>
                  <a:cubicBezTo>
                    <a:pt x="171" y="762"/>
                    <a:pt x="173" y="764"/>
                    <a:pt x="176" y="765"/>
                  </a:cubicBezTo>
                  <a:cubicBezTo>
                    <a:pt x="179" y="766"/>
                    <a:pt x="181" y="767"/>
                    <a:pt x="184" y="767"/>
                  </a:cubicBezTo>
                  <a:cubicBezTo>
                    <a:pt x="204" y="767"/>
                    <a:pt x="204" y="767"/>
                    <a:pt x="204" y="767"/>
                  </a:cubicBezTo>
                  <a:cubicBezTo>
                    <a:pt x="220" y="801"/>
                    <a:pt x="220" y="801"/>
                    <a:pt x="220" y="801"/>
                  </a:cubicBezTo>
                  <a:cubicBezTo>
                    <a:pt x="222" y="805"/>
                    <a:pt x="222" y="805"/>
                    <a:pt x="222" y="805"/>
                  </a:cubicBezTo>
                  <a:cubicBezTo>
                    <a:pt x="224" y="808"/>
                    <a:pt x="224" y="808"/>
                    <a:pt x="224" y="808"/>
                  </a:cubicBezTo>
                  <a:cubicBezTo>
                    <a:pt x="224" y="809"/>
                    <a:pt x="224" y="809"/>
                    <a:pt x="224" y="809"/>
                  </a:cubicBezTo>
                  <a:cubicBezTo>
                    <a:pt x="225" y="810"/>
                    <a:pt x="225" y="810"/>
                    <a:pt x="225" y="810"/>
                  </a:cubicBezTo>
                  <a:cubicBezTo>
                    <a:pt x="225" y="810"/>
                    <a:pt x="225" y="811"/>
                    <a:pt x="225" y="811"/>
                  </a:cubicBezTo>
                  <a:cubicBezTo>
                    <a:pt x="227" y="813"/>
                    <a:pt x="227" y="813"/>
                    <a:pt x="227" y="813"/>
                  </a:cubicBezTo>
                  <a:cubicBezTo>
                    <a:pt x="229" y="815"/>
                    <a:pt x="229" y="815"/>
                    <a:pt x="229" y="815"/>
                  </a:cubicBezTo>
                  <a:cubicBezTo>
                    <a:pt x="230" y="817"/>
                    <a:pt x="231" y="818"/>
                    <a:pt x="232" y="820"/>
                  </a:cubicBezTo>
                  <a:cubicBezTo>
                    <a:pt x="234" y="821"/>
                    <a:pt x="235" y="822"/>
                    <a:pt x="236" y="824"/>
                  </a:cubicBezTo>
                  <a:cubicBezTo>
                    <a:pt x="238" y="825"/>
                    <a:pt x="239" y="826"/>
                    <a:pt x="241" y="828"/>
                  </a:cubicBezTo>
                  <a:cubicBezTo>
                    <a:pt x="242" y="828"/>
                    <a:pt x="243" y="829"/>
                    <a:pt x="245" y="830"/>
                  </a:cubicBezTo>
                  <a:cubicBezTo>
                    <a:pt x="246" y="830"/>
                    <a:pt x="247" y="830"/>
                    <a:pt x="247" y="830"/>
                  </a:cubicBezTo>
                  <a:cubicBezTo>
                    <a:pt x="249" y="831"/>
                    <a:pt x="249" y="831"/>
                    <a:pt x="249" y="831"/>
                  </a:cubicBezTo>
                  <a:cubicBezTo>
                    <a:pt x="250" y="831"/>
                    <a:pt x="252" y="831"/>
                    <a:pt x="254" y="831"/>
                  </a:cubicBezTo>
                  <a:cubicBezTo>
                    <a:pt x="268" y="833"/>
                    <a:pt x="282" y="834"/>
                    <a:pt x="296" y="834"/>
                  </a:cubicBezTo>
                  <a:cubicBezTo>
                    <a:pt x="303" y="835"/>
                    <a:pt x="310" y="835"/>
                    <a:pt x="318" y="834"/>
                  </a:cubicBezTo>
                  <a:cubicBezTo>
                    <a:pt x="321" y="834"/>
                    <a:pt x="325" y="834"/>
                    <a:pt x="329" y="833"/>
                  </a:cubicBezTo>
                  <a:cubicBezTo>
                    <a:pt x="331" y="833"/>
                    <a:pt x="332" y="832"/>
                    <a:pt x="334" y="832"/>
                  </a:cubicBezTo>
                  <a:cubicBezTo>
                    <a:pt x="335" y="832"/>
                    <a:pt x="336" y="831"/>
                    <a:pt x="337" y="831"/>
                  </a:cubicBezTo>
                  <a:cubicBezTo>
                    <a:pt x="338" y="831"/>
                    <a:pt x="338" y="831"/>
                    <a:pt x="339" y="830"/>
                  </a:cubicBezTo>
                  <a:cubicBezTo>
                    <a:pt x="340" y="830"/>
                    <a:pt x="340" y="830"/>
                    <a:pt x="340" y="830"/>
                  </a:cubicBezTo>
                  <a:cubicBezTo>
                    <a:pt x="340" y="830"/>
                    <a:pt x="340" y="830"/>
                    <a:pt x="340" y="830"/>
                  </a:cubicBezTo>
                  <a:cubicBezTo>
                    <a:pt x="340" y="830"/>
                    <a:pt x="340" y="830"/>
                    <a:pt x="340" y="830"/>
                  </a:cubicBezTo>
                  <a:cubicBezTo>
                    <a:pt x="341" y="830"/>
                    <a:pt x="341" y="830"/>
                    <a:pt x="341" y="830"/>
                  </a:cubicBezTo>
                  <a:cubicBezTo>
                    <a:pt x="341" y="829"/>
                    <a:pt x="341" y="829"/>
                    <a:pt x="341" y="829"/>
                  </a:cubicBezTo>
                  <a:cubicBezTo>
                    <a:pt x="342" y="829"/>
                    <a:pt x="342" y="829"/>
                    <a:pt x="343" y="829"/>
                  </a:cubicBezTo>
                  <a:cubicBezTo>
                    <a:pt x="342" y="829"/>
                    <a:pt x="342" y="829"/>
                    <a:pt x="341" y="829"/>
                  </a:cubicBezTo>
                  <a:cubicBezTo>
                    <a:pt x="341" y="830"/>
                    <a:pt x="341" y="830"/>
                    <a:pt x="341" y="830"/>
                  </a:cubicBezTo>
                  <a:cubicBezTo>
                    <a:pt x="340" y="830"/>
                    <a:pt x="340" y="830"/>
                    <a:pt x="340" y="830"/>
                  </a:cubicBezTo>
                  <a:cubicBezTo>
                    <a:pt x="340" y="830"/>
                    <a:pt x="340" y="830"/>
                    <a:pt x="340" y="830"/>
                  </a:cubicBezTo>
                  <a:cubicBezTo>
                    <a:pt x="340" y="830"/>
                    <a:pt x="340" y="830"/>
                    <a:pt x="340" y="830"/>
                  </a:cubicBezTo>
                  <a:cubicBezTo>
                    <a:pt x="339" y="830"/>
                    <a:pt x="339" y="830"/>
                    <a:pt x="339" y="830"/>
                  </a:cubicBezTo>
                  <a:cubicBezTo>
                    <a:pt x="338" y="831"/>
                    <a:pt x="338" y="831"/>
                    <a:pt x="337" y="831"/>
                  </a:cubicBezTo>
                  <a:cubicBezTo>
                    <a:pt x="336" y="831"/>
                    <a:pt x="335" y="832"/>
                    <a:pt x="334" y="832"/>
                  </a:cubicBezTo>
                  <a:cubicBezTo>
                    <a:pt x="332" y="832"/>
                    <a:pt x="330" y="833"/>
                    <a:pt x="329" y="833"/>
                  </a:cubicBezTo>
                  <a:cubicBezTo>
                    <a:pt x="325" y="834"/>
                    <a:pt x="321" y="834"/>
                    <a:pt x="317" y="834"/>
                  </a:cubicBezTo>
                  <a:cubicBezTo>
                    <a:pt x="310" y="834"/>
                    <a:pt x="303" y="834"/>
                    <a:pt x="296" y="834"/>
                  </a:cubicBezTo>
                  <a:cubicBezTo>
                    <a:pt x="282" y="834"/>
                    <a:pt x="268" y="833"/>
                    <a:pt x="254" y="831"/>
                  </a:cubicBezTo>
                  <a:cubicBezTo>
                    <a:pt x="252" y="831"/>
                    <a:pt x="250" y="830"/>
                    <a:pt x="248" y="830"/>
                  </a:cubicBezTo>
                  <a:cubicBezTo>
                    <a:pt x="247" y="830"/>
                    <a:pt x="247" y="830"/>
                    <a:pt x="247" y="830"/>
                  </a:cubicBezTo>
                  <a:cubicBezTo>
                    <a:pt x="246" y="830"/>
                    <a:pt x="246" y="830"/>
                    <a:pt x="246" y="830"/>
                  </a:cubicBezTo>
                  <a:cubicBezTo>
                    <a:pt x="246" y="830"/>
                    <a:pt x="246" y="830"/>
                    <a:pt x="246" y="830"/>
                  </a:cubicBezTo>
                  <a:cubicBezTo>
                    <a:pt x="245" y="829"/>
                    <a:pt x="245" y="829"/>
                    <a:pt x="245" y="829"/>
                  </a:cubicBezTo>
                  <a:cubicBezTo>
                    <a:pt x="243" y="829"/>
                    <a:pt x="242" y="828"/>
                    <a:pt x="241" y="827"/>
                  </a:cubicBezTo>
                  <a:cubicBezTo>
                    <a:pt x="239" y="826"/>
                    <a:pt x="238" y="825"/>
                    <a:pt x="236" y="823"/>
                  </a:cubicBezTo>
                  <a:cubicBezTo>
                    <a:pt x="235" y="822"/>
                    <a:pt x="234" y="821"/>
                    <a:pt x="232" y="819"/>
                  </a:cubicBezTo>
                  <a:cubicBezTo>
                    <a:pt x="231" y="818"/>
                    <a:pt x="230" y="817"/>
                    <a:pt x="229" y="815"/>
                  </a:cubicBezTo>
                  <a:cubicBezTo>
                    <a:pt x="227" y="813"/>
                    <a:pt x="227" y="813"/>
                    <a:pt x="227" y="813"/>
                  </a:cubicBezTo>
                  <a:cubicBezTo>
                    <a:pt x="225" y="811"/>
                    <a:pt x="225" y="811"/>
                    <a:pt x="225" y="811"/>
                  </a:cubicBezTo>
                  <a:cubicBezTo>
                    <a:pt x="225" y="810"/>
                    <a:pt x="225" y="810"/>
                    <a:pt x="225" y="809"/>
                  </a:cubicBezTo>
                  <a:cubicBezTo>
                    <a:pt x="224" y="809"/>
                    <a:pt x="224" y="809"/>
                    <a:pt x="224" y="809"/>
                  </a:cubicBezTo>
                  <a:cubicBezTo>
                    <a:pt x="224" y="808"/>
                    <a:pt x="224" y="808"/>
                    <a:pt x="224" y="808"/>
                  </a:cubicBezTo>
                  <a:cubicBezTo>
                    <a:pt x="223" y="805"/>
                    <a:pt x="223" y="805"/>
                    <a:pt x="223" y="805"/>
                  </a:cubicBezTo>
                  <a:cubicBezTo>
                    <a:pt x="220" y="801"/>
                    <a:pt x="220" y="801"/>
                    <a:pt x="220" y="801"/>
                  </a:cubicBezTo>
                  <a:cubicBezTo>
                    <a:pt x="204" y="767"/>
                    <a:pt x="204" y="767"/>
                    <a:pt x="204" y="767"/>
                  </a:cubicBezTo>
                  <a:cubicBezTo>
                    <a:pt x="194" y="767"/>
                    <a:pt x="194" y="767"/>
                    <a:pt x="194" y="767"/>
                  </a:cubicBezTo>
                  <a:cubicBezTo>
                    <a:pt x="187" y="767"/>
                    <a:pt x="187" y="767"/>
                    <a:pt x="187" y="767"/>
                  </a:cubicBezTo>
                  <a:cubicBezTo>
                    <a:pt x="186" y="767"/>
                    <a:pt x="184" y="767"/>
                    <a:pt x="182" y="767"/>
                  </a:cubicBezTo>
                  <a:cubicBezTo>
                    <a:pt x="180" y="766"/>
                    <a:pt x="178" y="766"/>
                    <a:pt x="177" y="765"/>
                  </a:cubicBezTo>
                  <a:cubicBezTo>
                    <a:pt x="171" y="762"/>
                    <a:pt x="166" y="756"/>
                    <a:pt x="165" y="750"/>
                  </a:cubicBezTo>
                  <a:cubicBezTo>
                    <a:pt x="163" y="744"/>
                    <a:pt x="164" y="737"/>
                    <a:pt x="167" y="731"/>
                  </a:cubicBezTo>
                  <a:cubicBezTo>
                    <a:pt x="166" y="732"/>
                    <a:pt x="166" y="733"/>
                    <a:pt x="166" y="733"/>
                  </a:cubicBezTo>
                  <a:cubicBezTo>
                    <a:pt x="166" y="733"/>
                    <a:pt x="167" y="733"/>
                    <a:pt x="167" y="731"/>
                  </a:cubicBezTo>
                  <a:cubicBezTo>
                    <a:pt x="164" y="737"/>
                    <a:pt x="164" y="743"/>
                    <a:pt x="165" y="749"/>
                  </a:cubicBezTo>
                  <a:cubicBezTo>
                    <a:pt x="167" y="755"/>
                    <a:pt x="171" y="761"/>
                    <a:pt x="177" y="764"/>
                  </a:cubicBezTo>
                  <a:cubicBezTo>
                    <a:pt x="178" y="765"/>
                    <a:pt x="180" y="765"/>
                    <a:pt x="182" y="766"/>
                  </a:cubicBezTo>
                  <a:cubicBezTo>
                    <a:pt x="183" y="766"/>
                    <a:pt x="183" y="766"/>
                    <a:pt x="184" y="766"/>
                  </a:cubicBezTo>
                  <a:cubicBezTo>
                    <a:pt x="185" y="766"/>
                    <a:pt x="185" y="766"/>
                    <a:pt x="185" y="766"/>
                  </a:cubicBezTo>
                  <a:cubicBezTo>
                    <a:pt x="186" y="766"/>
                    <a:pt x="186" y="766"/>
                    <a:pt x="186" y="766"/>
                  </a:cubicBezTo>
                  <a:cubicBezTo>
                    <a:pt x="194" y="766"/>
                    <a:pt x="194" y="766"/>
                    <a:pt x="194" y="766"/>
                  </a:cubicBezTo>
                  <a:cubicBezTo>
                    <a:pt x="205" y="766"/>
                    <a:pt x="205" y="766"/>
                    <a:pt x="205" y="766"/>
                  </a:cubicBezTo>
                  <a:cubicBezTo>
                    <a:pt x="221" y="800"/>
                    <a:pt x="221" y="800"/>
                    <a:pt x="221" y="800"/>
                  </a:cubicBezTo>
                  <a:cubicBezTo>
                    <a:pt x="224" y="805"/>
                    <a:pt x="224" y="805"/>
                    <a:pt x="224" y="805"/>
                  </a:cubicBezTo>
                  <a:cubicBezTo>
                    <a:pt x="225" y="807"/>
                    <a:pt x="225" y="807"/>
                    <a:pt x="225" y="807"/>
                  </a:cubicBezTo>
                  <a:cubicBezTo>
                    <a:pt x="225" y="808"/>
                    <a:pt x="225" y="808"/>
                    <a:pt x="225" y="808"/>
                  </a:cubicBezTo>
                  <a:cubicBezTo>
                    <a:pt x="226" y="809"/>
                    <a:pt x="226" y="809"/>
                    <a:pt x="226" y="809"/>
                  </a:cubicBezTo>
                  <a:cubicBezTo>
                    <a:pt x="226" y="809"/>
                    <a:pt x="226" y="810"/>
                    <a:pt x="226" y="810"/>
                  </a:cubicBezTo>
                  <a:cubicBezTo>
                    <a:pt x="228" y="812"/>
                    <a:pt x="228" y="812"/>
                    <a:pt x="228" y="812"/>
                  </a:cubicBezTo>
                  <a:cubicBezTo>
                    <a:pt x="230" y="815"/>
                    <a:pt x="230" y="815"/>
                    <a:pt x="230" y="815"/>
                  </a:cubicBezTo>
                  <a:cubicBezTo>
                    <a:pt x="231" y="816"/>
                    <a:pt x="232" y="817"/>
                    <a:pt x="233" y="819"/>
                  </a:cubicBezTo>
                  <a:cubicBezTo>
                    <a:pt x="234" y="820"/>
                    <a:pt x="236" y="821"/>
                    <a:pt x="237" y="823"/>
                  </a:cubicBezTo>
                  <a:cubicBezTo>
                    <a:pt x="238" y="824"/>
                    <a:pt x="240" y="825"/>
                    <a:pt x="242" y="827"/>
                  </a:cubicBezTo>
                  <a:cubicBezTo>
                    <a:pt x="243" y="827"/>
                    <a:pt x="244" y="828"/>
                    <a:pt x="245" y="829"/>
                  </a:cubicBezTo>
                  <a:cubicBezTo>
                    <a:pt x="246" y="829"/>
                    <a:pt x="246" y="829"/>
                    <a:pt x="246" y="829"/>
                  </a:cubicBezTo>
                  <a:cubicBezTo>
                    <a:pt x="246" y="829"/>
                    <a:pt x="246" y="829"/>
                    <a:pt x="246" y="829"/>
                  </a:cubicBezTo>
                  <a:cubicBezTo>
                    <a:pt x="247" y="829"/>
                    <a:pt x="247" y="829"/>
                    <a:pt x="247" y="829"/>
                  </a:cubicBezTo>
                  <a:cubicBezTo>
                    <a:pt x="249" y="829"/>
                    <a:pt x="249" y="829"/>
                    <a:pt x="249" y="829"/>
                  </a:cubicBezTo>
                  <a:cubicBezTo>
                    <a:pt x="250" y="830"/>
                    <a:pt x="252" y="830"/>
                    <a:pt x="254" y="830"/>
                  </a:cubicBezTo>
                  <a:cubicBezTo>
                    <a:pt x="268" y="832"/>
                    <a:pt x="282" y="833"/>
                    <a:pt x="296" y="834"/>
                  </a:cubicBezTo>
                  <a:cubicBezTo>
                    <a:pt x="303" y="834"/>
                    <a:pt x="310" y="834"/>
                    <a:pt x="317" y="833"/>
                  </a:cubicBezTo>
                  <a:cubicBezTo>
                    <a:pt x="321" y="833"/>
                    <a:pt x="325" y="833"/>
                    <a:pt x="328" y="832"/>
                  </a:cubicBezTo>
                  <a:cubicBezTo>
                    <a:pt x="330" y="832"/>
                    <a:pt x="332" y="831"/>
                    <a:pt x="334" y="831"/>
                  </a:cubicBezTo>
                  <a:cubicBezTo>
                    <a:pt x="335" y="831"/>
                    <a:pt x="336" y="830"/>
                    <a:pt x="337" y="830"/>
                  </a:cubicBezTo>
                  <a:cubicBezTo>
                    <a:pt x="337" y="830"/>
                    <a:pt x="338" y="830"/>
                    <a:pt x="338" y="829"/>
                  </a:cubicBezTo>
                  <a:cubicBezTo>
                    <a:pt x="339" y="829"/>
                    <a:pt x="339" y="829"/>
                    <a:pt x="339" y="829"/>
                  </a:cubicBezTo>
                  <a:cubicBezTo>
                    <a:pt x="340" y="829"/>
                    <a:pt x="340" y="829"/>
                    <a:pt x="340" y="829"/>
                  </a:cubicBezTo>
                  <a:cubicBezTo>
                    <a:pt x="340" y="829"/>
                    <a:pt x="340" y="829"/>
                    <a:pt x="340" y="829"/>
                  </a:cubicBezTo>
                  <a:cubicBezTo>
                    <a:pt x="341" y="829"/>
                    <a:pt x="341" y="829"/>
                    <a:pt x="341" y="829"/>
                  </a:cubicBezTo>
                  <a:cubicBezTo>
                    <a:pt x="341" y="828"/>
                    <a:pt x="341" y="828"/>
                    <a:pt x="341" y="828"/>
                  </a:cubicBezTo>
                  <a:cubicBezTo>
                    <a:pt x="342" y="828"/>
                    <a:pt x="342" y="828"/>
                    <a:pt x="343" y="827"/>
                  </a:cubicBezTo>
                  <a:cubicBezTo>
                    <a:pt x="344" y="827"/>
                    <a:pt x="345" y="826"/>
                    <a:pt x="346" y="826"/>
                  </a:cubicBezTo>
                  <a:cubicBezTo>
                    <a:pt x="346" y="827"/>
                    <a:pt x="346" y="827"/>
                    <a:pt x="346" y="827"/>
                  </a:cubicBezTo>
                  <a:cubicBezTo>
                    <a:pt x="352" y="823"/>
                    <a:pt x="357" y="817"/>
                    <a:pt x="360" y="812"/>
                  </a:cubicBezTo>
                  <a:cubicBezTo>
                    <a:pt x="369" y="796"/>
                    <a:pt x="369" y="796"/>
                    <a:pt x="369" y="796"/>
                  </a:cubicBezTo>
                  <a:cubicBezTo>
                    <a:pt x="377" y="780"/>
                    <a:pt x="377" y="780"/>
                    <a:pt x="377" y="780"/>
                  </a:cubicBezTo>
                  <a:cubicBezTo>
                    <a:pt x="382" y="772"/>
                    <a:pt x="382" y="772"/>
                    <a:pt x="382" y="772"/>
                  </a:cubicBezTo>
                  <a:cubicBezTo>
                    <a:pt x="384" y="768"/>
                    <a:pt x="384" y="768"/>
                    <a:pt x="384" y="768"/>
                  </a:cubicBezTo>
                  <a:cubicBezTo>
                    <a:pt x="384" y="768"/>
                    <a:pt x="384" y="768"/>
                    <a:pt x="384" y="768"/>
                  </a:cubicBezTo>
                  <a:cubicBezTo>
                    <a:pt x="384" y="768"/>
                    <a:pt x="384" y="768"/>
                    <a:pt x="384" y="768"/>
                  </a:cubicBezTo>
                  <a:cubicBezTo>
                    <a:pt x="384" y="768"/>
                    <a:pt x="384" y="768"/>
                    <a:pt x="384" y="768"/>
                  </a:cubicBezTo>
                  <a:cubicBezTo>
                    <a:pt x="385" y="768"/>
                    <a:pt x="385" y="768"/>
                    <a:pt x="385" y="768"/>
                  </a:cubicBezTo>
                  <a:cubicBezTo>
                    <a:pt x="391" y="768"/>
                    <a:pt x="391" y="768"/>
                    <a:pt x="391" y="768"/>
                  </a:cubicBezTo>
                  <a:cubicBezTo>
                    <a:pt x="396" y="768"/>
                    <a:pt x="396" y="768"/>
                    <a:pt x="396" y="768"/>
                  </a:cubicBezTo>
                  <a:cubicBezTo>
                    <a:pt x="396" y="768"/>
                    <a:pt x="396" y="768"/>
                    <a:pt x="396" y="768"/>
                  </a:cubicBezTo>
                  <a:cubicBezTo>
                    <a:pt x="397" y="768"/>
                    <a:pt x="397" y="768"/>
                    <a:pt x="397" y="768"/>
                  </a:cubicBezTo>
                  <a:cubicBezTo>
                    <a:pt x="398" y="768"/>
                    <a:pt x="398" y="768"/>
                    <a:pt x="399" y="768"/>
                  </a:cubicBezTo>
                  <a:cubicBezTo>
                    <a:pt x="400" y="768"/>
                    <a:pt x="401" y="768"/>
                    <a:pt x="402" y="767"/>
                  </a:cubicBezTo>
                  <a:cubicBezTo>
                    <a:pt x="406" y="766"/>
                    <a:pt x="409" y="764"/>
                    <a:pt x="412" y="761"/>
                  </a:cubicBezTo>
                  <a:cubicBezTo>
                    <a:pt x="416" y="756"/>
                    <a:pt x="418" y="749"/>
                    <a:pt x="418" y="744"/>
                  </a:cubicBezTo>
                  <a:cubicBezTo>
                    <a:pt x="417" y="748"/>
                    <a:pt x="416" y="753"/>
                    <a:pt x="414" y="757"/>
                  </a:cubicBezTo>
                  <a:cubicBezTo>
                    <a:pt x="411" y="761"/>
                    <a:pt x="407" y="764"/>
                    <a:pt x="402" y="765"/>
                  </a:cubicBezTo>
                  <a:cubicBezTo>
                    <a:pt x="401" y="766"/>
                    <a:pt x="400" y="766"/>
                    <a:pt x="399" y="766"/>
                  </a:cubicBezTo>
                  <a:cubicBezTo>
                    <a:pt x="398" y="766"/>
                    <a:pt x="397" y="766"/>
                    <a:pt x="397" y="766"/>
                  </a:cubicBezTo>
                  <a:cubicBezTo>
                    <a:pt x="396" y="766"/>
                    <a:pt x="396" y="766"/>
                    <a:pt x="396" y="766"/>
                  </a:cubicBezTo>
                  <a:cubicBezTo>
                    <a:pt x="396" y="766"/>
                    <a:pt x="396" y="766"/>
                    <a:pt x="396" y="766"/>
                  </a:cubicBezTo>
                  <a:cubicBezTo>
                    <a:pt x="395" y="766"/>
                    <a:pt x="395" y="766"/>
                    <a:pt x="395" y="766"/>
                  </a:cubicBezTo>
                  <a:cubicBezTo>
                    <a:pt x="390" y="766"/>
                    <a:pt x="390" y="766"/>
                    <a:pt x="390" y="766"/>
                  </a:cubicBezTo>
                  <a:cubicBezTo>
                    <a:pt x="385" y="766"/>
                    <a:pt x="385" y="766"/>
                    <a:pt x="385" y="766"/>
                  </a:cubicBezTo>
                  <a:cubicBezTo>
                    <a:pt x="384" y="766"/>
                    <a:pt x="384" y="766"/>
                    <a:pt x="384" y="766"/>
                  </a:cubicBezTo>
                  <a:cubicBezTo>
                    <a:pt x="384" y="766"/>
                    <a:pt x="384" y="766"/>
                    <a:pt x="384" y="766"/>
                  </a:cubicBezTo>
                  <a:cubicBezTo>
                    <a:pt x="383" y="766"/>
                    <a:pt x="383" y="766"/>
                    <a:pt x="383" y="766"/>
                  </a:cubicBezTo>
                  <a:cubicBezTo>
                    <a:pt x="383" y="766"/>
                    <a:pt x="383" y="766"/>
                    <a:pt x="383" y="766"/>
                  </a:cubicBezTo>
                  <a:cubicBezTo>
                    <a:pt x="382" y="767"/>
                    <a:pt x="382" y="767"/>
                    <a:pt x="382" y="767"/>
                  </a:cubicBezTo>
                  <a:cubicBezTo>
                    <a:pt x="379" y="771"/>
                    <a:pt x="379" y="771"/>
                    <a:pt x="379" y="771"/>
                  </a:cubicBezTo>
                  <a:cubicBezTo>
                    <a:pt x="375" y="780"/>
                    <a:pt x="375" y="780"/>
                    <a:pt x="375" y="780"/>
                  </a:cubicBezTo>
                  <a:cubicBezTo>
                    <a:pt x="366" y="796"/>
                    <a:pt x="366" y="796"/>
                    <a:pt x="366" y="796"/>
                  </a:cubicBezTo>
                  <a:cubicBezTo>
                    <a:pt x="361" y="805"/>
                    <a:pt x="361" y="805"/>
                    <a:pt x="361" y="805"/>
                  </a:cubicBezTo>
                  <a:cubicBezTo>
                    <a:pt x="359" y="809"/>
                    <a:pt x="359" y="809"/>
                    <a:pt x="359" y="809"/>
                  </a:cubicBezTo>
                  <a:cubicBezTo>
                    <a:pt x="358" y="811"/>
                    <a:pt x="357" y="812"/>
                    <a:pt x="356" y="814"/>
                  </a:cubicBezTo>
                  <a:cubicBezTo>
                    <a:pt x="354" y="816"/>
                    <a:pt x="352" y="819"/>
                    <a:pt x="349" y="822"/>
                  </a:cubicBezTo>
                  <a:cubicBezTo>
                    <a:pt x="346" y="824"/>
                    <a:pt x="343" y="826"/>
                    <a:pt x="339" y="828"/>
                  </a:cubicBezTo>
                  <a:cubicBezTo>
                    <a:pt x="339" y="828"/>
                    <a:pt x="339" y="828"/>
                    <a:pt x="339" y="828"/>
                  </a:cubicBezTo>
                  <a:cubicBezTo>
                    <a:pt x="336" y="829"/>
                    <a:pt x="333" y="830"/>
                    <a:pt x="330" y="830"/>
                  </a:cubicBezTo>
                  <a:cubicBezTo>
                    <a:pt x="327" y="831"/>
                    <a:pt x="324" y="831"/>
                    <a:pt x="321" y="831"/>
                  </a:cubicBezTo>
                  <a:cubicBezTo>
                    <a:pt x="315" y="832"/>
                    <a:pt x="309" y="832"/>
                    <a:pt x="303" y="832"/>
                  </a:cubicBezTo>
                  <a:cubicBezTo>
                    <a:pt x="291" y="832"/>
                    <a:pt x="279" y="831"/>
                    <a:pt x="267" y="830"/>
                  </a:cubicBezTo>
                  <a:cubicBezTo>
                    <a:pt x="261" y="829"/>
                    <a:pt x="255" y="829"/>
                    <a:pt x="249" y="828"/>
                  </a:cubicBezTo>
                  <a:cubicBezTo>
                    <a:pt x="248" y="828"/>
                    <a:pt x="247" y="828"/>
                    <a:pt x="246" y="827"/>
                  </a:cubicBezTo>
                  <a:cubicBezTo>
                    <a:pt x="245" y="827"/>
                    <a:pt x="244" y="826"/>
                    <a:pt x="243" y="826"/>
                  </a:cubicBezTo>
                  <a:cubicBezTo>
                    <a:pt x="241" y="825"/>
                    <a:pt x="240" y="824"/>
                    <a:pt x="239" y="823"/>
                  </a:cubicBezTo>
                  <a:cubicBezTo>
                    <a:pt x="238" y="822"/>
                    <a:pt x="237" y="820"/>
                    <a:pt x="236" y="819"/>
                  </a:cubicBezTo>
                  <a:cubicBezTo>
                    <a:pt x="240" y="823"/>
                    <a:pt x="246" y="827"/>
                    <a:pt x="253" y="828"/>
                  </a:cubicBezTo>
                  <a:cubicBezTo>
                    <a:pt x="263" y="829"/>
                    <a:pt x="273" y="830"/>
                    <a:pt x="283" y="831"/>
                  </a:cubicBezTo>
                  <a:cubicBezTo>
                    <a:pt x="292" y="831"/>
                    <a:pt x="302" y="832"/>
                    <a:pt x="311" y="832"/>
                  </a:cubicBezTo>
                  <a:cubicBezTo>
                    <a:pt x="316" y="832"/>
                    <a:pt x="321" y="831"/>
                    <a:pt x="325" y="831"/>
                  </a:cubicBezTo>
                  <a:cubicBezTo>
                    <a:pt x="330" y="830"/>
                    <a:pt x="335" y="829"/>
                    <a:pt x="339" y="827"/>
                  </a:cubicBezTo>
                  <a:cubicBezTo>
                    <a:pt x="339" y="827"/>
                    <a:pt x="339" y="827"/>
                    <a:pt x="339" y="827"/>
                  </a:cubicBezTo>
                  <a:cubicBezTo>
                    <a:pt x="343" y="826"/>
                    <a:pt x="346" y="824"/>
                    <a:pt x="349" y="821"/>
                  </a:cubicBezTo>
                  <a:cubicBezTo>
                    <a:pt x="352" y="819"/>
                    <a:pt x="354" y="816"/>
                    <a:pt x="356" y="813"/>
                  </a:cubicBezTo>
                  <a:cubicBezTo>
                    <a:pt x="357" y="812"/>
                    <a:pt x="358" y="810"/>
                    <a:pt x="359" y="809"/>
                  </a:cubicBezTo>
                  <a:cubicBezTo>
                    <a:pt x="361" y="804"/>
                    <a:pt x="361" y="804"/>
                    <a:pt x="361" y="804"/>
                  </a:cubicBezTo>
                  <a:cubicBezTo>
                    <a:pt x="366" y="796"/>
                    <a:pt x="366" y="796"/>
                    <a:pt x="366" y="796"/>
                  </a:cubicBezTo>
                  <a:cubicBezTo>
                    <a:pt x="375" y="779"/>
                    <a:pt x="375" y="779"/>
                    <a:pt x="375" y="779"/>
                  </a:cubicBezTo>
                  <a:cubicBezTo>
                    <a:pt x="379" y="771"/>
                    <a:pt x="379" y="771"/>
                    <a:pt x="379" y="771"/>
                  </a:cubicBezTo>
                  <a:cubicBezTo>
                    <a:pt x="381" y="767"/>
                    <a:pt x="381" y="767"/>
                    <a:pt x="381" y="767"/>
                  </a:cubicBezTo>
                  <a:cubicBezTo>
                    <a:pt x="382" y="765"/>
                    <a:pt x="382" y="765"/>
                    <a:pt x="382" y="765"/>
                  </a:cubicBezTo>
                  <a:cubicBezTo>
                    <a:pt x="390" y="766"/>
                    <a:pt x="390" y="766"/>
                    <a:pt x="390" y="766"/>
                  </a:cubicBezTo>
                  <a:cubicBezTo>
                    <a:pt x="395" y="766"/>
                    <a:pt x="395" y="766"/>
                    <a:pt x="395" y="766"/>
                  </a:cubicBezTo>
                  <a:cubicBezTo>
                    <a:pt x="396" y="766"/>
                    <a:pt x="396" y="766"/>
                    <a:pt x="396" y="766"/>
                  </a:cubicBezTo>
                  <a:cubicBezTo>
                    <a:pt x="396" y="766"/>
                    <a:pt x="396" y="766"/>
                    <a:pt x="396" y="766"/>
                  </a:cubicBezTo>
                  <a:cubicBezTo>
                    <a:pt x="397" y="766"/>
                    <a:pt x="397" y="766"/>
                    <a:pt x="397" y="766"/>
                  </a:cubicBezTo>
                  <a:cubicBezTo>
                    <a:pt x="397" y="766"/>
                    <a:pt x="398" y="766"/>
                    <a:pt x="398" y="765"/>
                  </a:cubicBezTo>
                  <a:cubicBezTo>
                    <a:pt x="400" y="765"/>
                    <a:pt x="401" y="765"/>
                    <a:pt x="402" y="765"/>
                  </a:cubicBezTo>
                  <a:cubicBezTo>
                    <a:pt x="407" y="763"/>
                    <a:pt x="410" y="760"/>
                    <a:pt x="413" y="756"/>
                  </a:cubicBezTo>
                  <a:cubicBezTo>
                    <a:pt x="415" y="752"/>
                    <a:pt x="417" y="748"/>
                    <a:pt x="417" y="743"/>
                  </a:cubicBezTo>
                  <a:cubicBezTo>
                    <a:pt x="417" y="740"/>
                    <a:pt x="416" y="737"/>
                    <a:pt x="415" y="734"/>
                  </a:cubicBezTo>
                  <a:cubicBezTo>
                    <a:pt x="413" y="730"/>
                    <a:pt x="410" y="727"/>
                    <a:pt x="407" y="725"/>
                  </a:cubicBezTo>
                  <a:cubicBezTo>
                    <a:pt x="405" y="723"/>
                    <a:pt x="402" y="723"/>
                    <a:pt x="399" y="723"/>
                  </a:cubicBezTo>
                  <a:cubicBezTo>
                    <a:pt x="397" y="723"/>
                    <a:pt x="396" y="723"/>
                    <a:pt x="396" y="724"/>
                  </a:cubicBezTo>
                  <a:cubicBezTo>
                    <a:pt x="396" y="724"/>
                    <a:pt x="397" y="725"/>
                    <a:pt x="400" y="726"/>
                  </a:cubicBezTo>
                  <a:cubicBezTo>
                    <a:pt x="402" y="727"/>
                    <a:pt x="405" y="729"/>
                    <a:pt x="408" y="733"/>
                  </a:cubicBezTo>
                  <a:cubicBezTo>
                    <a:pt x="408" y="734"/>
                    <a:pt x="409" y="735"/>
                    <a:pt x="410" y="737"/>
                  </a:cubicBezTo>
                  <a:cubicBezTo>
                    <a:pt x="410" y="739"/>
                    <a:pt x="410" y="740"/>
                    <a:pt x="411" y="742"/>
                  </a:cubicBezTo>
                  <a:cubicBezTo>
                    <a:pt x="411" y="745"/>
                    <a:pt x="410" y="747"/>
                    <a:pt x="410" y="747"/>
                  </a:cubicBezTo>
                  <a:cubicBezTo>
                    <a:pt x="409" y="749"/>
                    <a:pt x="409" y="748"/>
                    <a:pt x="408" y="747"/>
                  </a:cubicBezTo>
                  <a:cubicBezTo>
                    <a:pt x="408" y="749"/>
                    <a:pt x="406" y="752"/>
                    <a:pt x="405" y="754"/>
                  </a:cubicBezTo>
                  <a:cubicBezTo>
                    <a:pt x="403" y="756"/>
                    <a:pt x="401" y="757"/>
                    <a:pt x="398" y="758"/>
                  </a:cubicBezTo>
                  <a:cubicBezTo>
                    <a:pt x="397" y="758"/>
                    <a:pt x="397" y="758"/>
                    <a:pt x="396" y="758"/>
                  </a:cubicBezTo>
                  <a:cubicBezTo>
                    <a:pt x="394" y="758"/>
                    <a:pt x="394" y="758"/>
                    <a:pt x="394" y="758"/>
                  </a:cubicBezTo>
                  <a:cubicBezTo>
                    <a:pt x="389" y="758"/>
                    <a:pt x="389" y="758"/>
                    <a:pt x="389" y="758"/>
                  </a:cubicBezTo>
                  <a:cubicBezTo>
                    <a:pt x="377" y="758"/>
                    <a:pt x="377" y="758"/>
                    <a:pt x="377" y="758"/>
                  </a:cubicBezTo>
                  <a:cubicBezTo>
                    <a:pt x="362" y="787"/>
                    <a:pt x="362" y="787"/>
                    <a:pt x="362" y="787"/>
                  </a:cubicBezTo>
                  <a:cubicBezTo>
                    <a:pt x="354" y="801"/>
                    <a:pt x="354" y="801"/>
                    <a:pt x="354" y="801"/>
                  </a:cubicBezTo>
                  <a:cubicBezTo>
                    <a:pt x="352" y="804"/>
                    <a:pt x="352" y="804"/>
                    <a:pt x="352" y="804"/>
                  </a:cubicBezTo>
                  <a:cubicBezTo>
                    <a:pt x="352" y="805"/>
                    <a:pt x="351" y="806"/>
                    <a:pt x="350" y="807"/>
                  </a:cubicBezTo>
                  <a:cubicBezTo>
                    <a:pt x="349" y="809"/>
                    <a:pt x="348" y="811"/>
                    <a:pt x="346" y="813"/>
                  </a:cubicBezTo>
                  <a:cubicBezTo>
                    <a:pt x="345" y="815"/>
                    <a:pt x="343" y="816"/>
                    <a:pt x="342" y="817"/>
                  </a:cubicBezTo>
                  <a:cubicBezTo>
                    <a:pt x="341" y="817"/>
                    <a:pt x="341" y="818"/>
                    <a:pt x="341" y="818"/>
                  </a:cubicBezTo>
                  <a:cubicBezTo>
                    <a:pt x="341" y="818"/>
                    <a:pt x="341" y="817"/>
                    <a:pt x="342" y="817"/>
                  </a:cubicBezTo>
                  <a:cubicBezTo>
                    <a:pt x="343" y="816"/>
                    <a:pt x="345" y="815"/>
                    <a:pt x="346" y="813"/>
                  </a:cubicBezTo>
                  <a:cubicBezTo>
                    <a:pt x="348" y="811"/>
                    <a:pt x="349" y="809"/>
                    <a:pt x="350" y="807"/>
                  </a:cubicBezTo>
                  <a:cubicBezTo>
                    <a:pt x="351" y="806"/>
                    <a:pt x="352" y="805"/>
                    <a:pt x="352" y="804"/>
                  </a:cubicBezTo>
                  <a:cubicBezTo>
                    <a:pt x="354" y="801"/>
                    <a:pt x="354" y="801"/>
                    <a:pt x="354" y="801"/>
                  </a:cubicBezTo>
                  <a:cubicBezTo>
                    <a:pt x="361" y="787"/>
                    <a:pt x="361" y="787"/>
                    <a:pt x="361" y="787"/>
                  </a:cubicBezTo>
                  <a:cubicBezTo>
                    <a:pt x="377" y="757"/>
                    <a:pt x="377" y="757"/>
                    <a:pt x="377" y="757"/>
                  </a:cubicBezTo>
                  <a:cubicBezTo>
                    <a:pt x="389" y="757"/>
                    <a:pt x="389" y="757"/>
                    <a:pt x="389" y="757"/>
                  </a:cubicBezTo>
                  <a:cubicBezTo>
                    <a:pt x="394" y="757"/>
                    <a:pt x="394" y="757"/>
                    <a:pt x="394" y="757"/>
                  </a:cubicBezTo>
                  <a:cubicBezTo>
                    <a:pt x="396" y="757"/>
                    <a:pt x="396" y="757"/>
                    <a:pt x="396" y="757"/>
                  </a:cubicBezTo>
                  <a:cubicBezTo>
                    <a:pt x="397" y="757"/>
                    <a:pt x="398" y="757"/>
                    <a:pt x="398" y="757"/>
                  </a:cubicBezTo>
                  <a:cubicBezTo>
                    <a:pt x="401" y="757"/>
                    <a:pt x="403" y="755"/>
                    <a:pt x="405" y="753"/>
                  </a:cubicBezTo>
                  <a:cubicBezTo>
                    <a:pt x="406" y="751"/>
                    <a:pt x="407" y="748"/>
                    <a:pt x="408" y="746"/>
                  </a:cubicBezTo>
                  <a:cubicBezTo>
                    <a:pt x="408" y="745"/>
                    <a:pt x="407" y="745"/>
                    <a:pt x="407" y="746"/>
                  </a:cubicBezTo>
                  <a:cubicBezTo>
                    <a:pt x="406" y="746"/>
                    <a:pt x="406" y="748"/>
                    <a:pt x="405" y="750"/>
                  </a:cubicBezTo>
                  <a:cubicBezTo>
                    <a:pt x="404" y="751"/>
                    <a:pt x="403" y="752"/>
                    <a:pt x="402" y="753"/>
                  </a:cubicBezTo>
                  <a:cubicBezTo>
                    <a:pt x="401" y="754"/>
                    <a:pt x="399" y="755"/>
                    <a:pt x="398" y="755"/>
                  </a:cubicBezTo>
                  <a:cubicBezTo>
                    <a:pt x="397" y="755"/>
                    <a:pt x="397" y="755"/>
                    <a:pt x="397" y="755"/>
                  </a:cubicBezTo>
                  <a:cubicBezTo>
                    <a:pt x="396" y="755"/>
                    <a:pt x="396" y="755"/>
                    <a:pt x="396" y="755"/>
                  </a:cubicBezTo>
                  <a:cubicBezTo>
                    <a:pt x="396" y="755"/>
                    <a:pt x="396" y="755"/>
                    <a:pt x="396" y="755"/>
                  </a:cubicBezTo>
                  <a:cubicBezTo>
                    <a:pt x="394" y="755"/>
                    <a:pt x="394" y="755"/>
                    <a:pt x="394" y="755"/>
                  </a:cubicBezTo>
                  <a:cubicBezTo>
                    <a:pt x="390" y="755"/>
                    <a:pt x="390" y="755"/>
                    <a:pt x="390" y="755"/>
                  </a:cubicBezTo>
                  <a:cubicBezTo>
                    <a:pt x="376" y="755"/>
                    <a:pt x="376" y="755"/>
                    <a:pt x="376" y="755"/>
                  </a:cubicBezTo>
                  <a:cubicBezTo>
                    <a:pt x="366" y="774"/>
                    <a:pt x="366" y="774"/>
                    <a:pt x="366" y="774"/>
                  </a:cubicBezTo>
                  <a:cubicBezTo>
                    <a:pt x="363" y="780"/>
                    <a:pt x="360" y="785"/>
                    <a:pt x="358" y="789"/>
                  </a:cubicBezTo>
                  <a:cubicBezTo>
                    <a:pt x="353" y="798"/>
                    <a:pt x="353" y="798"/>
                    <a:pt x="353" y="798"/>
                  </a:cubicBezTo>
                  <a:cubicBezTo>
                    <a:pt x="351" y="802"/>
                    <a:pt x="351" y="802"/>
                    <a:pt x="351" y="802"/>
                  </a:cubicBezTo>
                  <a:cubicBezTo>
                    <a:pt x="350" y="803"/>
                    <a:pt x="350" y="804"/>
                    <a:pt x="349" y="804"/>
                  </a:cubicBezTo>
                  <a:cubicBezTo>
                    <a:pt x="349" y="805"/>
                    <a:pt x="349" y="806"/>
                    <a:pt x="348" y="806"/>
                  </a:cubicBezTo>
                  <a:cubicBezTo>
                    <a:pt x="347" y="809"/>
                    <a:pt x="345" y="811"/>
                    <a:pt x="342" y="813"/>
                  </a:cubicBezTo>
                  <a:cubicBezTo>
                    <a:pt x="340" y="815"/>
                    <a:pt x="338" y="817"/>
                    <a:pt x="336" y="818"/>
                  </a:cubicBezTo>
                  <a:cubicBezTo>
                    <a:pt x="335" y="818"/>
                    <a:pt x="335" y="818"/>
                    <a:pt x="335" y="818"/>
                  </a:cubicBezTo>
                  <a:cubicBezTo>
                    <a:pt x="331" y="819"/>
                    <a:pt x="326" y="820"/>
                    <a:pt x="320" y="821"/>
                  </a:cubicBezTo>
                  <a:cubicBezTo>
                    <a:pt x="315" y="821"/>
                    <a:pt x="310" y="821"/>
                    <a:pt x="304" y="821"/>
                  </a:cubicBezTo>
                  <a:cubicBezTo>
                    <a:pt x="293" y="821"/>
                    <a:pt x="282" y="821"/>
                    <a:pt x="270" y="820"/>
                  </a:cubicBezTo>
                  <a:cubicBezTo>
                    <a:pt x="265" y="819"/>
                    <a:pt x="259" y="818"/>
                    <a:pt x="254" y="818"/>
                  </a:cubicBezTo>
                  <a:cubicBezTo>
                    <a:pt x="252" y="817"/>
                    <a:pt x="251" y="817"/>
                    <a:pt x="250" y="817"/>
                  </a:cubicBezTo>
                  <a:cubicBezTo>
                    <a:pt x="249" y="817"/>
                    <a:pt x="249" y="817"/>
                    <a:pt x="249" y="817"/>
                  </a:cubicBezTo>
                  <a:cubicBezTo>
                    <a:pt x="249" y="817"/>
                    <a:pt x="249" y="817"/>
                    <a:pt x="249" y="817"/>
                  </a:cubicBezTo>
                  <a:cubicBezTo>
                    <a:pt x="249" y="817"/>
                    <a:pt x="249" y="817"/>
                    <a:pt x="249" y="817"/>
                  </a:cubicBezTo>
                  <a:cubicBezTo>
                    <a:pt x="249" y="817"/>
                    <a:pt x="249" y="817"/>
                    <a:pt x="249" y="817"/>
                  </a:cubicBezTo>
                  <a:cubicBezTo>
                    <a:pt x="249" y="817"/>
                    <a:pt x="249" y="817"/>
                    <a:pt x="249" y="817"/>
                  </a:cubicBezTo>
                  <a:cubicBezTo>
                    <a:pt x="249" y="817"/>
                    <a:pt x="249" y="817"/>
                    <a:pt x="249" y="816"/>
                  </a:cubicBezTo>
                  <a:cubicBezTo>
                    <a:pt x="247" y="815"/>
                    <a:pt x="245" y="814"/>
                    <a:pt x="244" y="812"/>
                  </a:cubicBezTo>
                  <a:cubicBezTo>
                    <a:pt x="242" y="810"/>
                    <a:pt x="240" y="808"/>
                    <a:pt x="239" y="806"/>
                  </a:cubicBezTo>
                  <a:cubicBezTo>
                    <a:pt x="237" y="804"/>
                    <a:pt x="237" y="804"/>
                    <a:pt x="237" y="804"/>
                  </a:cubicBezTo>
                  <a:cubicBezTo>
                    <a:pt x="237" y="803"/>
                    <a:pt x="237" y="803"/>
                    <a:pt x="237" y="803"/>
                  </a:cubicBezTo>
                  <a:cubicBezTo>
                    <a:pt x="237" y="803"/>
                    <a:pt x="237" y="803"/>
                    <a:pt x="237" y="803"/>
                  </a:cubicBezTo>
                  <a:cubicBezTo>
                    <a:pt x="237" y="803"/>
                    <a:pt x="237" y="803"/>
                    <a:pt x="237" y="803"/>
                  </a:cubicBezTo>
                  <a:cubicBezTo>
                    <a:pt x="235" y="800"/>
                    <a:pt x="235" y="800"/>
                    <a:pt x="235" y="800"/>
                  </a:cubicBezTo>
                  <a:cubicBezTo>
                    <a:pt x="228" y="785"/>
                    <a:pt x="228" y="785"/>
                    <a:pt x="228" y="785"/>
                  </a:cubicBezTo>
                  <a:cubicBezTo>
                    <a:pt x="221" y="771"/>
                    <a:pt x="221" y="771"/>
                    <a:pt x="221" y="771"/>
                  </a:cubicBezTo>
                  <a:cubicBezTo>
                    <a:pt x="213" y="753"/>
                    <a:pt x="213" y="753"/>
                    <a:pt x="213" y="753"/>
                  </a:cubicBezTo>
                  <a:cubicBezTo>
                    <a:pt x="185" y="753"/>
                    <a:pt x="185" y="753"/>
                    <a:pt x="185" y="753"/>
                  </a:cubicBezTo>
                  <a:cubicBezTo>
                    <a:pt x="183" y="753"/>
                    <a:pt x="182" y="752"/>
                    <a:pt x="180" y="750"/>
                  </a:cubicBezTo>
                  <a:cubicBezTo>
                    <a:pt x="179" y="749"/>
                    <a:pt x="178" y="746"/>
                    <a:pt x="178" y="744"/>
                  </a:cubicBezTo>
                  <a:cubicBezTo>
                    <a:pt x="178" y="741"/>
                    <a:pt x="178" y="739"/>
                    <a:pt x="179" y="737"/>
                  </a:cubicBezTo>
                  <a:cubicBezTo>
                    <a:pt x="181" y="735"/>
                    <a:pt x="182" y="734"/>
                    <a:pt x="184" y="733"/>
                  </a:cubicBezTo>
                  <a:cubicBezTo>
                    <a:pt x="184" y="733"/>
                    <a:pt x="185" y="733"/>
                    <a:pt x="185" y="733"/>
                  </a:cubicBezTo>
                  <a:cubicBezTo>
                    <a:pt x="188" y="733"/>
                    <a:pt x="188" y="733"/>
                    <a:pt x="188" y="733"/>
                  </a:cubicBezTo>
                  <a:cubicBezTo>
                    <a:pt x="194" y="733"/>
                    <a:pt x="194" y="733"/>
                    <a:pt x="194" y="733"/>
                  </a:cubicBezTo>
                  <a:cubicBezTo>
                    <a:pt x="206" y="733"/>
                    <a:pt x="206" y="733"/>
                    <a:pt x="206" y="733"/>
                  </a:cubicBezTo>
                  <a:cubicBezTo>
                    <a:pt x="263" y="732"/>
                    <a:pt x="326" y="734"/>
                    <a:pt x="373" y="732"/>
                  </a:cubicBezTo>
                  <a:cubicBezTo>
                    <a:pt x="414" y="731"/>
                    <a:pt x="399" y="727"/>
                    <a:pt x="357" y="725"/>
                  </a:cubicBezTo>
                  <a:cubicBezTo>
                    <a:pt x="357" y="724"/>
                    <a:pt x="357" y="724"/>
                    <a:pt x="357" y="724"/>
                  </a:cubicBezTo>
                  <a:cubicBezTo>
                    <a:pt x="399" y="725"/>
                    <a:pt x="378" y="722"/>
                    <a:pt x="383" y="720"/>
                  </a:cubicBezTo>
                  <a:cubicBezTo>
                    <a:pt x="364" y="720"/>
                    <a:pt x="346" y="720"/>
                    <a:pt x="327" y="719"/>
                  </a:cubicBezTo>
                  <a:cubicBezTo>
                    <a:pt x="361" y="719"/>
                    <a:pt x="361" y="719"/>
                    <a:pt x="361" y="719"/>
                  </a:cubicBezTo>
                  <a:cubicBezTo>
                    <a:pt x="380" y="719"/>
                    <a:pt x="380" y="719"/>
                    <a:pt x="380" y="719"/>
                  </a:cubicBezTo>
                  <a:cubicBezTo>
                    <a:pt x="389" y="720"/>
                    <a:pt x="389" y="720"/>
                    <a:pt x="389" y="720"/>
                  </a:cubicBezTo>
                  <a:cubicBezTo>
                    <a:pt x="393" y="720"/>
                    <a:pt x="393" y="720"/>
                    <a:pt x="393" y="720"/>
                  </a:cubicBezTo>
                  <a:cubicBezTo>
                    <a:pt x="396" y="720"/>
                    <a:pt x="396" y="720"/>
                    <a:pt x="396" y="720"/>
                  </a:cubicBezTo>
                  <a:cubicBezTo>
                    <a:pt x="396" y="720"/>
                    <a:pt x="396" y="720"/>
                    <a:pt x="396" y="720"/>
                  </a:cubicBezTo>
                  <a:cubicBezTo>
                    <a:pt x="397" y="720"/>
                    <a:pt x="397" y="720"/>
                    <a:pt x="397" y="720"/>
                  </a:cubicBezTo>
                  <a:cubicBezTo>
                    <a:pt x="398" y="720"/>
                    <a:pt x="398" y="720"/>
                    <a:pt x="399" y="719"/>
                  </a:cubicBezTo>
                  <a:cubicBezTo>
                    <a:pt x="403" y="719"/>
                    <a:pt x="407" y="717"/>
                    <a:pt x="409" y="715"/>
                  </a:cubicBezTo>
                  <a:cubicBezTo>
                    <a:pt x="412" y="713"/>
                    <a:pt x="414" y="710"/>
                    <a:pt x="416" y="707"/>
                  </a:cubicBezTo>
                  <a:cubicBezTo>
                    <a:pt x="418" y="701"/>
                    <a:pt x="418" y="696"/>
                    <a:pt x="417" y="691"/>
                  </a:cubicBezTo>
                  <a:cubicBezTo>
                    <a:pt x="418" y="697"/>
                    <a:pt x="417" y="703"/>
                    <a:pt x="413" y="708"/>
                  </a:cubicBezTo>
                  <a:cubicBezTo>
                    <a:pt x="412" y="711"/>
                    <a:pt x="409" y="713"/>
                    <a:pt x="406" y="715"/>
                  </a:cubicBezTo>
                  <a:cubicBezTo>
                    <a:pt x="404" y="716"/>
                    <a:pt x="400" y="717"/>
                    <a:pt x="397" y="718"/>
                  </a:cubicBezTo>
                  <a:cubicBezTo>
                    <a:pt x="369" y="717"/>
                    <a:pt x="369" y="717"/>
                    <a:pt x="369" y="717"/>
                  </a:cubicBezTo>
                  <a:cubicBezTo>
                    <a:pt x="350" y="717"/>
                    <a:pt x="330" y="717"/>
                    <a:pt x="311" y="716"/>
                  </a:cubicBezTo>
                  <a:cubicBezTo>
                    <a:pt x="195" y="716"/>
                    <a:pt x="195" y="716"/>
                    <a:pt x="195" y="716"/>
                  </a:cubicBezTo>
                  <a:cubicBezTo>
                    <a:pt x="227" y="716"/>
                    <a:pt x="264" y="715"/>
                    <a:pt x="296" y="716"/>
                  </a:cubicBezTo>
                  <a:cubicBezTo>
                    <a:pt x="319" y="716"/>
                    <a:pt x="341" y="717"/>
                    <a:pt x="362" y="717"/>
                  </a:cubicBezTo>
                  <a:cubicBezTo>
                    <a:pt x="394" y="717"/>
                    <a:pt x="394" y="717"/>
                    <a:pt x="394" y="717"/>
                  </a:cubicBezTo>
                  <a:cubicBezTo>
                    <a:pt x="395" y="717"/>
                    <a:pt x="396" y="717"/>
                    <a:pt x="398" y="717"/>
                  </a:cubicBezTo>
                  <a:cubicBezTo>
                    <a:pt x="400" y="717"/>
                    <a:pt x="402" y="716"/>
                    <a:pt x="403" y="716"/>
                  </a:cubicBezTo>
                  <a:cubicBezTo>
                    <a:pt x="406" y="714"/>
                    <a:pt x="409" y="712"/>
                    <a:pt x="411" y="709"/>
                  </a:cubicBezTo>
                  <a:cubicBezTo>
                    <a:pt x="416" y="704"/>
                    <a:pt x="417" y="697"/>
                    <a:pt x="416" y="691"/>
                  </a:cubicBezTo>
                  <a:cubicBezTo>
                    <a:pt x="416" y="688"/>
                    <a:pt x="415" y="685"/>
                    <a:pt x="414" y="683"/>
                  </a:cubicBezTo>
                  <a:cubicBezTo>
                    <a:pt x="412" y="679"/>
                    <a:pt x="409" y="677"/>
                    <a:pt x="406" y="676"/>
                  </a:cubicBezTo>
                  <a:cubicBezTo>
                    <a:pt x="404" y="674"/>
                    <a:pt x="401" y="674"/>
                    <a:pt x="399" y="674"/>
                  </a:cubicBezTo>
                  <a:cubicBezTo>
                    <a:pt x="397" y="674"/>
                    <a:pt x="396" y="675"/>
                    <a:pt x="396" y="675"/>
                  </a:cubicBezTo>
                  <a:cubicBezTo>
                    <a:pt x="396" y="676"/>
                    <a:pt x="397" y="676"/>
                    <a:pt x="399" y="677"/>
                  </a:cubicBezTo>
                  <a:cubicBezTo>
                    <a:pt x="401" y="678"/>
                    <a:pt x="404" y="679"/>
                    <a:pt x="407" y="683"/>
                  </a:cubicBezTo>
                  <a:cubicBezTo>
                    <a:pt x="408" y="685"/>
                    <a:pt x="410" y="688"/>
                    <a:pt x="410" y="690"/>
                  </a:cubicBezTo>
                  <a:cubicBezTo>
                    <a:pt x="411" y="693"/>
                    <a:pt x="411" y="695"/>
                    <a:pt x="411" y="695"/>
                  </a:cubicBezTo>
                  <a:cubicBezTo>
                    <a:pt x="410" y="697"/>
                    <a:pt x="409" y="696"/>
                    <a:pt x="409" y="695"/>
                  </a:cubicBezTo>
                  <a:cubicBezTo>
                    <a:pt x="409" y="698"/>
                    <a:pt x="408" y="701"/>
                    <a:pt x="406" y="704"/>
                  </a:cubicBezTo>
                  <a:cubicBezTo>
                    <a:pt x="404" y="706"/>
                    <a:pt x="401" y="708"/>
                    <a:pt x="398" y="709"/>
                  </a:cubicBezTo>
                  <a:cubicBezTo>
                    <a:pt x="398" y="709"/>
                    <a:pt x="397" y="709"/>
                    <a:pt x="396" y="709"/>
                  </a:cubicBezTo>
                  <a:cubicBezTo>
                    <a:pt x="393" y="709"/>
                    <a:pt x="393" y="709"/>
                    <a:pt x="393" y="709"/>
                  </a:cubicBezTo>
                  <a:cubicBezTo>
                    <a:pt x="388" y="709"/>
                    <a:pt x="388" y="709"/>
                    <a:pt x="388" y="709"/>
                  </a:cubicBezTo>
                  <a:cubicBezTo>
                    <a:pt x="377" y="709"/>
                    <a:pt x="377" y="709"/>
                    <a:pt x="377" y="709"/>
                  </a:cubicBezTo>
                  <a:cubicBezTo>
                    <a:pt x="332" y="708"/>
                    <a:pt x="332" y="708"/>
                    <a:pt x="332" y="708"/>
                  </a:cubicBezTo>
                  <a:cubicBezTo>
                    <a:pt x="295" y="708"/>
                    <a:pt x="259" y="708"/>
                    <a:pt x="223" y="707"/>
                  </a:cubicBezTo>
                  <a:cubicBezTo>
                    <a:pt x="259" y="708"/>
                    <a:pt x="296" y="708"/>
                    <a:pt x="332" y="708"/>
                  </a:cubicBezTo>
                  <a:cubicBezTo>
                    <a:pt x="377" y="709"/>
                    <a:pt x="377" y="709"/>
                    <a:pt x="377" y="709"/>
                  </a:cubicBezTo>
                  <a:cubicBezTo>
                    <a:pt x="388" y="709"/>
                    <a:pt x="388" y="709"/>
                    <a:pt x="388" y="709"/>
                  </a:cubicBezTo>
                  <a:cubicBezTo>
                    <a:pt x="394" y="709"/>
                    <a:pt x="394" y="709"/>
                    <a:pt x="394" y="709"/>
                  </a:cubicBezTo>
                  <a:cubicBezTo>
                    <a:pt x="395" y="709"/>
                    <a:pt x="395" y="709"/>
                    <a:pt x="395" y="709"/>
                  </a:cubicBezTo>
                  <a:cubicBezTo>
                    <a:pt x="396" y="709"/>
                    <a:pt x="396" y="709"/>
                    <a:pt x="396" y="709"/>
                  </a:cubicBezTo>
                  <a:cubicBezTo>
                    <a:pt x="397" y="709"/>
                    <a:pt x="397" y="709"/>
                    <a:pt x="397" y="709"/>
                  </a:cubicBezTo>
                  <a:cubicBezTo>
                    <a:pt x="397" y="709"/>
                    <a:pt x="398" y="708"/>
                    <a:pt x="399" y="708"/>
                  </a:cubicBezTo>
                  <a:cubicBezTo>
                    <a:pt x="401" y="708"/>
                    <a:pt x="404" y="706"/>
                    <a:pt x="406" y="703"/>
                  </a:cubicBezTo>
                  <a:cubicBezTo>
                    <a:pt x="407" y="701"/>
                    <a:pt x="408" y="697"/>
                    <a:pt x="408" y="694"/>
                  </a:cubicBezTo>
                  <a:cubicBezTo>
                    <a:pt x="408" y="694"/>
                    <a:pt x="407" y="694"/>
                    <a:pt x="407" y="694"/>
                  </a:cubicBezTo>
                  <a:cubicBezTo>
                    <a:pt x="407" y="695"/>
                    <a:pt x="407" y="696"/>
                    <a:pt x="406" y="699"/>
                  </a:cubicBezTo>
                  <a:cubicBezTo>
                    <a:pt x="405" y="700"/>
                    <a:pt x="404" y="703"/>
                    <a:pt x="402" y="704"/>
                  </a:cubicBezTo>
                  <a:cubicBezTo>
                    <a:pt x="400" y="705"/>
                    <a:pt x="399" y="706"/>
                    <a:pt x="397" y="706"/>
                  </a:cubicBezTo>
                  <a:cubicBezTo>
                    <a:pt x="397" y="706"/>
                    <a:pt x="397" y="706"/>
                    <a:pt x="396" y="706"/>
                  </a:cubicBezTo>
                  <a:cubicBezTo>
                    <a:pt x="394" y="706"/>
                    <a:pt x="394" y="706"/>
                    <a:pt x="394" y="706"/>
                  </a:cubicBezTo>
                  <a:cubicBezTo>
                    <a:pt x="390" y="706"/>
                    <a:pt x="390" y="706"/>
                    <a:pt x="390" y="706"/>
                  </a:cubicBezTo>
                  <a:cubicBezTo>
                    <a:pt x="379" y="707"/>
                    <a:pt x="366" y="707"/>
                    <a:pt x="357" y="707"/>
                  </a:cubicBezTo>
                  <a:cubicBezTo>
                    <a:pt x="306" y="705"/>
                    <a:pt x="251" y="706"/>
                    <a:pt x="201" y="705"/>
                  </a:cubicBezTo>
                  <a:cubicBezTo>
                    <a:pt x="187" y="705"/>
                    <a:pt x="187" y="705"/>
                    <a:pt x="187" y="705"/>
                  </a:cubicBezTo>
                  <a:cubicBezTo>
                    <a:pt x="185" y="704"/>
                    <a:pt x="185" y="704"/>
                    <a:pt x="185" y="704"/>
                  </a:cubicBezTo>
                  <a:cubicBezTo>
                    <a:pt x="185" y="704"/>
                    <a:pt x="185" y="704"/>
                    <a:pt x="185" y="704"/>
                  </a:cubicBezTo>
                  <a:cubicBezTo>
                    <a:pt x="184" y="704"/>
                    <a:pt x="184" y="704"/>
                    <a:pt x="183" y="704"/>
                  </a:cubicBezTo>
                  <a:cubicBezTo>
                    <a:pt x="182" y="704"/>
                    <a:pt x="181" y="703"/>
                    <a:pt x="180" y="702"/>
                  </a:cubicBezTo>
                  <a:cubicBezTo>
                    <a:pt x="179" y="700"/>
                    <a:pt x="178" y="697"/>
                    <a:pt x="178" y="694"/>
                  </a:cubicBezTo>
                  <a:cubicBezTo>
                    <a:pt x="178" y="692"/>
                    <a:pt x="179" y="689"/>
                    <a:pt x="181" y="687"/>
                  </a:cubicBezTo>
                  <a:cubicBezTo>
                    <a:pt x="181" y="686"/>
                    <a:pt x="182" y="686"/>
                    <a:pt x="183" y="685"/>
                  </a:cubicBezTo>
                  <a:cubicBezTo>
                    <a:pt x="184" y="685"/>
                    <a:pt x="184" y="685"/>
                    <a:pt x="185" y="685"/>
                  </a:cubicBezTo>
                  <a:cubicBezTo>
                    <a:pt x="185" y="685"/>
                    <a:pt x="185" y="685"/>
                    <a:pt x="185" y="685"/>
                  </a:cubicBezTo>
                  <a:cubicBezTo>
                    <a:pt x="185" y="685"/>
                    <a:pt x="185" y="685"/>
                    <a:pt x="185" y="685"/>
                  </a:cubicBezTo>
                  <a:cubicBezTo>
                    <a:pt x="186" y="685"/>
                    <a:pt x="186" y="685"/>
                    <a:pt x="186" y="685"/>
                  </a:cubicBezTo>
                  <a:cubicBezTo>
                    <a:pt x="187" y="685"/>
                    <a:pt x="187" y="685"/>
                    <a:pt x="187" y="685"/>
                  </a:cubicBezTo>
                  <a:cubicBezTo>
                    <a:pt x="201" y="685"/>
                    <a:pt x="201" y="685"/>
                    <a:pt x="201" y="685"/>
                  </a:cubicBezTo>
                  <a:cubicBezTo>
                    <a:pt x="229" y="685"/>
                    <a:pt x="229" y="685"/>
                    <a:pt x="229" y="685"/>
                  </a:cubicBezTo>
                  <a:cubicBezTo>
                    <a:pt x="279" y="684"/>
                    <a:pt x="334" y="685"/>
                    <a:pt x="376" y="684"/>
                  </a:cubicBezTo>
                  <a:cubicBezTo>
                    <a:pt x="412" y="683"/>
                    <a:pt x="398" y="678"/>
                    <a:pt x="362" y="677"/>
                  </a:cubicBezTo>
                  <a:cubicBezTo>
                    <a:pt x="362" y="675"/>
                    <a:pt x="362" y="675"/>
                    <a:pt x="362" y="675"/>
                  </a:cubicBezTo>
                  <a:cubicBezTo>
                    <a:pt x="398" y="676"/>
                    <a:pt x="380" y="673"/>
                    <a:pt x="385" y="671"/>
                  </a:cubicBezTo>
                  <a:cubicBezTo>
                    <a:pt x="369" y="671"/>
                    <a:pt x="353" y="671"/>
                    <a:pt x="337" y="671"/>
                  </a:cubicBezTo>
                  <a:cubicBezTo>
                    <a:pt x="361" y="671"/>
                    <a:pt x="361" y="671"/>
                    <a:pt x="361" y="671"/>
                  </a:cubicBezTo>
                  <a:cubicBezTo>
                    <a:pt x="380" y="671"/>
                    <a:pt x="380" y="671"/>
                    <a:pt x="380" y="671"/>
                  </a:cubicBezTo>
                  <a:cubicBezTo>
                    <a:pt x="389" y="671"/>
                    <a:pt x="389" y="671"/>
                    <a:pt x="389" y="671"/>
                  </a:cubicBezTo>
                  <a:cubicBezTo>
                    <a:pt x="393" y="671"/>
                    <a:pt x="393" y="671"/>
                    <a:pt x="393" y="671"/>
                  </a:cubicBezTo>
                  <a:cubicBezTo>
                    <a:pt x="396" y="671"/>
                    <a:pt x="396" y="671"/>
                    <a:pt x="396" y="671"/>
                  </a:cubicBezTo>
                  <a:cubicBezTo>
                    <a:pt x="396" y="671"/>
                    <a:pt x="396" y="671"/>
                    <a:pt x="396" y="671"/>
                  </a:cubicBezTo>
                  <a:cubicBezTo>
                    <a:pt x="397" y="671"/>
                    <a:pt x="397" y="671"/>
                    <a:pt x="397" y="671"/>
                  </a:cubicBezTo>
                  <a:cubicBezTo>
                    <a:pt x="398" y="671"/>
                    <a:pt x="399" y="671"/>
                    <a:pt x="399" y="671"/>
                  </a:cubicBezTo>
                  <a:cubicBezTo>
                    <a:pt x="403" y="670"/>
                    <a:pt x="407" y="668"/>
                    <a:pt x="409" y="666"/>
                  </a:cubicBezTo>
                  <a:cubicBezTo>
                    <a:pt x="412" y="664"/>
                    <a:pt x="414" y="661"/>
                    <a:pt x="416" y="658"/>
                  </a:cubicBezTo>
                  <a:cubicBezTo>
                    <a:pt x="418" y="653"/>
                    <a:pt x="418" y="647"/>
                    <a:pt x="417" y="642"/>
                  </a:cubicBezTo>
                  <a:cubicBezTo>
                    <a:pt x="418" y="648"/>
                    <a:pt x="417" y="655"/>
                    <a:pt x="413" y="660"/>
                  </a:cubicBezTo>
                  <a:cubicBezTo>
                    <a:pt x="412" y="662"/>
                    <a:pt x="409" y="665"/>
                    <a:pt x="407" y="666"/>
                  </a:cubicBezTo>
                  <a:cubicBezTo>
                    <a:pt x="404" y="668"/>
                    <a:pt x="400" y="669"/>
                    <a:pt x="397" y="669"/>
                  </a:cubicBezTo>
                  <a:cubicBezTo>
                    <a:pt x="369" y="669"/>
                    <a:pt x="369" y="669"/>
                    <a:pt x="369" y="669"/>
                  </a:cubicBezTo>
                  <a:cubicBezTo>
                    <a:pt x="350" y="668"/>
                    <a:pt x="330" y="668"/>
                    <a:pt x="311" y="668"/>
                  </a:cubicBezTo>
                  <a:cubicBezTo>
                    <a:pt x="195" y="667"/>
                    <a:pt x="195" y="667"/>
                    <a:pt x="195" y="667"/>
                  </a:cubicBezTo>
                  <a:cubicBezTo>
                    <a:pt x="227" y="667"/>
                    <a:pt x="264" y="667"/>
                    <a:pt x="296" y="668"/>
                  </a:cubicBezTo>
                  <a:cubicBezTo>
                    <a:pt x="319" y="668"/>
                    <a:pt x="341" y="668"/>
                    <a:pt x="362" y="668"/>
                  </a:cubicBezTo>
                  <a:cubicBezTo>
                    <a:pt x="394" y="668"/>
                    <a:pt x="394" y="668"/>
                    <a:pt x="394" y="668"/>
                  </a:cubicBezTo>
                  <a:cubicBezTo>
                    <a:pt x="396" y="668"/>
                    <a:pt x="396" y="668"/>
                    <a:pt x="396" y="668"/>
                  </a:cubicBezTo>
                  <a:cubicBezTo>
                    <a:pt x="396" y="668"/>
                    <a:pt x="396" y="668"/>
                    <a:pt x="396" y="668"/>
                  </a:cubicBezTo>
                  <a:cubicBezTo>
                    <a:pt x="397" y="668"/>
                    <a:pt x="397" y="668"/>
                    <a:pt x="397" y="668"/>
                  </a:cubicBezTo>
                  <a:cubicBezTo>
                    <a:pt x="397" y="668"/>
                    <a:pt x="398" y="668"/>
                    <a:pt x="398" y="668"/>
                  </a:cubicBezTo>
                  <a:cubicBezTo>
                    <a:pt x="400" y="668"/>
                    <a:pt x="402" y="668"/>
                    <a:pt x="403" y="667"/>
                  </a:cubicBezTo>
                  <a:cubicBezTo>
                    <a:pt x="407" y="666"/>
                    <a:pt x="409" y="663"/>
                    <a:pt x="411" y="661"/>
                  </a:cubicBezTo>
                  <a:cubicBezTo>
                    <a:pt x="416" y="656"/>
                    <a:pt x="417" y="649"/>
                    <a:pt x="416" y="642"/>
                  </a:cubicBezTo>
                  <a:cubicBezTo>
                    <a:pt x="416" y="639"/>
                    <a:pt x="415" y="637"/>
                    <a:pt x="414" y="634"/>
                  </a:cubicBezTo>
                  <a:cubicBezTo>
                    <a:pt x="412" y="631"/>
                    <a:pt x="409" y="629"/>
                    <a:pt x="406" y="627"/>
                  </a:cubicBezTo>
                  <a:cubicBezTo>
                    <a:pt x="404" y="626"/>
                    <a:pt x="401" y="625"/>
                    <a:pt x="399" y="626"/>
                  </a:cubicBezTo>
                  <a:cubicBezTo>
                    <a:pt x="397" y="626"/>
                    <a:pt x="396" y="626"/>
                    <a:pt x="396" y="627"/>
                  </a:cubicBezTo>
                  <a:cubicBezTo>
                    <a:pt x="396" y="627"/>
                    <a:pt x="397" y="628"/>
                    <a:pt x="399" y="628"/>
                  </a:cubicBezTo>
                  <a:cubicBezTo>
                    <a:pt x="401" y="629"/>
                    <a:pt x="404" y="631"/>
                    <a:pt x="407" y="634"/>
                  </a:cubicBezTo>
                  <a:cubicBezTo>
                    <a:pt x="408" y="636"/>
                    <a:pt x="410" y="639"/>
                    <a:pt x="410" y="642"/>
                  </a:cubicBezTo>
                  <a:cubicBezTo>
                    <a:pt x="411" y="645"/>
                    <a:pt x="411" y="647"/>
                    <a:pt x="411" y="647"/>
                  </a:cubicBezTo>
                  <a:cubicBezTo>
                    <a:pt x="410" y="648"/>
                    <a:pt x="409" y="647"/>
                    <a:pt x="409" y="646"/>
                  </a:cubicBezTo>
                  <a:cubicBezTo>
                    <a:pt x="409" y="650"/>
                    <a:pt x="408" y="653"/>
                    <a:pt x="406" y="655"/>
                  </a:cubicBezTo>
                  <a:cubicBezTo>
                    <a:pt x="404" y="658"/>
                    <a:pt x="401" y="660"/>
                    <a:pt x="398" y="660"/>
                  </a:cubicBezTo>
                  <a:cubicBezTo>
                    <a:pt x="398" y="660"/>
                    <a:pt x="397" y="660"/>
                    <a:pt x="396" y="660"/>
                  </a:cubicBezTo>
                  <a:cubicBezTo>
                    <a:pt x="394" y="660"/>
                    <a:pt x="394" y="660"/>
                    <a:pt x="394" y="660"/>
                  </a:cubicBezTo>
                  <a:cubicBezTo>
                    <a:pt x="388" y="660"/>
                    <a:pt x="388" y="660"/>
                    <a:pt x="388" y="660"/>
                  </a:cubicBezTo>
                  <a:cubicBezTo>
                    <a:pt x="377" y="660"/>
                    <a:pt x="377" y="660"/>
                    <a:pt x="377" y="660"/>
                  </a:cubicBezTo>
                  <a:cubicBezTo>
                    <a:pt x="332" y="660"/>
                    <a:pt x="332" y="660"/>
                    <a:pt x="332" y="660"/>
                  </a:cubicBezTo>
                  <a:cubicBezTo>
                    <a:pt x="295" y="660"/>
                    <a:pt x="259" y="659"/>
                    <a:pt x="223" y="658"/>
                  </a:cubicBezTo>
                  <a:cubicBezTo>
                    <a:pt x="259" y="659"/>
                    <a:pt x="296" y="660"/>
                    <a:pt x="332" y="660"/>
                  </a:cubicBezTo>
                  <a:cubicBezTo>
                    <a:pt x="377" y="660"/>
                    <a:pt x="377" y="660"/>
                    <a:pt x="377" y="660"/>
                  </a:cubicBezTo>
                  <a:cubicBezTo>
                    <a:pt x="388" y="660"/>
                    <a:pt x="388" y="660"/>
                    <a:pt x="388" y="660"/>
                  </a:cubicBezTo>
                  <a:cubicBezTo>
                    <a:pt x="394" y="660"/>
                    <a:pt x="394" y="660"/>
                    <a:pt x="394" y="660"/>
                  </a:cubicBezTo>
                  <a:cubicBezTo>
                    <a:pt x="395" y="660"/>
                    <a:pt x="395" y="660"/>
                    <a:pt x="395" y="660"/>
                  </a:cubicBezTo>
                  <a:cubicBezTo>
                    <a:pt x="396" y="660"/>
                    <a:pt x="396" y="660"/>
                    <a:pt x="396" y="660"/>
                  </a:cubicBezTo>
                  <a:cubicBezTo>
                    <a:pt x="397" y="660"/>
                    <a:pt x="397" y="660"/>
                    <a:pt x="397" y="660"/>
                  </a:cubicBezTo>
                  <a:cubicBezTo>
                    <a:pt x="397" y="660"/>
                    <a:pt x="398" y="660"/>
                    <a:pt x="399" y="660"/>
                  </a:cubicBezTo>
                  <a:cubicBezTo>
                    <a:pt x="402" y="659"/>
                    <a:pt x="404" y="657"/>
                    <a:pt x="406" y="654"/>
                  </a:cubicBezTo>
                  <a:cubicBezTo>
                    <a:pt x="407" y="652"/>
                    <a:pt x="408" y="649"/>
                    <a:pt x="408" y="646"/>
                  </a:cubicBezTo>
                  <a:cubicBezTo>
                    <a:pt x="408" y="645"/>
                    <a:pt x="407" y="645"/>
                    <a:pt x="407" y="646"/>
                  </a:cubicBezTo>
                  <a:cubicBezTo>
                    <a:pt x="407" y="646"/>
                    <a:pt x="407" y="648"/>
                    <a:pt x="406" y="650"/>
                  </a:cubicBezTo>
                  <a:cubicBezTo>
                    <a:pt x="405" y="651"/>
                    <a:pt x="404" y="654"/>
                    <a:pt x="402" y="656"/>
                  </a:cubicBezTo>
                  <a:cubicBezTo>
                    <a:pt x="400" y="657"/>
                    <a:pt x="399" y="658"/>
                    <a:pt x="397" y="658"/>
                  </a:cubicBezTo>
                  <a:cubicBezTo>
                    <a:pt x="397" y="658"/>
                    <a:pt x="397" y="658"/>
                    <a:pt x="396" y="658"/>
                  </a:cubicBezTo>
                  <a:cubicBezTo>
                    <a:pt x="394" y="658"/>
                    <a:pt x="394" y="658"/>
                    <a:pt x="394" y="658"/>
                  </a:cubicBezTo>
                  <a:cubicBezTo>
                    <a:pt x="390" y="658"/>
                    <a:pt x="390" y="658"/>
                    <a:pt x="390" y="658"/>
                  </a:cubicBezTo>
                  <a:cubicBezTo>
                    <a:pt x="379" y="658"/>
                    <a:pt x="366" y="658"/>
                    <a:pt x="357" y="658"/>
                  </a:cubicBezTo>
                  <a:cubicBezTo>
                    <a:pt x="306" y="657"/>
                    <a:pt x="251" y="657"/>
                    <a:pt x="201" y="656"/>
                  </a:cubicBezTo>
                  <a:cubicBezTo>
                    <a:pt x="187" y="656"/>
                    <a:pt x="187" y="656"/>
                    <a:pt x="187" y="656"/>
                  </a:cubicBezTo>
                  <a:cubicBezTo>
                    <a:pt x="185" y="656"/>
                    <a:pt x="185" y="656"/>
                    <a:pt x="185" y="656"/>
                  </a:cubicBezTo>
                  <a:cubicBezTo>
                    <a:pt x="185" y="656"/>
                    <a:pt x="185" y="656"/>
                    <a:pt x="185" y="656"/>
                  </a:cubicBezTo>
                  <a:cubicBezTo>
                    <a:pt x="184" y="656"/>
                    <a:pt x="184" y="656"/>
                    <a:pt x="183" y="655"/>
                  </a:cubicBezTo>
                  <a:cubicBezTo>
                    <a:pt x="182" y="655"/>
                    <a:pt x="181" y="654"/>
                    <a:pt x="180" y="653"/>
                  </a:cubicBezTo>
                  <a:cubicBezTo>
                    <a:pt x="179" y="652"/>
                    <a:pt x="178" y="649"/>
                    <a:pt x="178" y="646"/>
                  </a:cubicBezTo>
                  <a:cubicBezTo>
                    <a:pt x="178" y="643"/>
                    <a:pt x="179" y="640"/>
                    <a:pt x="181" y="638"/>
                  </a:cubicBezTo>
                  <a:cubicBezTo>
                    <a:pt x="181" y="638"/>
                    <a:pt x="182" y="637"/>
                    <a:pt x="183" y="637"/>
                  </a:cubicBezTo>
                  <a:cubicBezTo>
                    <a:pt x="184" y="636"/>
                    <a:pt x="184" y="636"/>
                    <a:pt x="185" y="636"/>
                  </a:cubicBezTo>
                  <a:cubicBezTo>
                    <a:pt x="185" y="636"/>
                    <a:pt x="185" y="636"/>
                    <a:pt x="185" y="636"/>
                  </a:cubicBezTo>
                  <a:cubicBezTo>
                    <a:pt x="185" y="636"/>
                    <a:pt x="185" y="636"/>
                    <a:pt x="185" y="636"/>
                  </a:cubicBezTo>
                  <a:cubicBezTo>
                    <a:pt x="186" y="636"/>
                    <a:pt x="186" y="636"/>
                    <a:pt x="186" y="636"/>
                  </a:cubicBezTo>
                  <a:cubicBezTo>
                    <a:pt x="187" y="636"/>
                    <a:pt x="187" y="636"/>
                    <a:pt x="187" y="636"/>
                  </a:cubicBezTo>
                  <a:cubicBezTo>
                    <a:pt x="201" y="636"/>
                    <a:pt x="201" y="636"/>
                    <a:pt x="201" y="636"/>
                  </a:cubicBezTo>
                  <a:cubicBezTo>
                    <a:pt x="229" y="636"/>
                    <a:pt x="229" y="636"/>
                    <a:pt x="229" y="636"/>
                  </a:cubicBezTo>
                  <a:cubicBezTo>
                    <a:pt x="279" y="635"/>
                    <a:pt x="334" y="636"/>
                    <a:pt x="376" y="635"/>
                  </a:cubicBezTo>
                  <a:cubicBezTo>
                    <a:pt x="412" y="634"/>
                    <a:pt x="398" y="630"/>
                    <a:pt x="362" y="628"/>
                  </a:cubicBezTo>
                  <a:cubicBezTo>
                    <a:pt x="362" y="627"/>
                    <a:pt x="362" y="627"/>
                    <a:pt x="362" y="627"/>
                  </a:cubicBezTo>
                  <a:cubicBezTo>
                    <a:pt x="393" y="627"/>
                    <a:pt x="385" y="625"/>
                    <a:pt x="384" y="624"/>
                  </a:cubicBezTo>
                  <a:cubicBezTo>
                    <a:pt x="391" y="624"/>
                    <a:pt x="391" y="624"/>
                    <a:pt x="391" y="624"/>
                  </a:cubicBezTo>
                  <a:cubicBezTo>
                    <a:pt x="392" y="624"/>
                    <a:pt x="392" y="624"/>
                    <a:pt x="392" y="624"/>
                  </a:cubicBezTo>
                  <a:cubicBezTo>
                    <a:pt x="393" y="624"/>
                    <a:pt x="393" y="624"/>
                    <a:pt x="393" y="624"/>
                  </a:cubicBezTo>
                  <a:cubicBezTo>
                    <a:pt x="394" y="624"/>
                    <a:pt x="394" y="624"/>
                    <a:pt x="394" y="624"/>
                  </a:cubicBezTo>
                  <a:cubicBezTo>
                    <a:pt x="395" y="624"/>
                    <a:pt x="397" y="623"/>
                    <a:pt x="398" y="623"/>
                  </a:cubicBezTo>
                  <a:cubicBezTo>
                    <a:pt x="400" y="623"/>
                    <a:pt x="403" y="622"/>
                    <a:pt x="405" y="620"/>
                  </a:cubicBezTo>
                  <a:cubicBezTo>
                    <a:pt x="410" y="617"/>
                    <a:pt x="414" y="613"/>
                    <a:pt x="415" y="608"/>
                  </a:cubicBezTo>
                  <a:cubicBezTo>
                    <a:pt x="416" y="605"/>
                    <a:pt x="417" y="603"/>
                    <a:pt x="417" y="600"/>
                  </a:cubicBezTo>
                  <a:cubicBezTo>
                    <a:pt x="417" y="594"/>
                    <a:pt x="417" y="594"/>
                    <a:pt x="417" y="594"/>
                  </a:cubicBezTo>
                  <a:cubicBezTo>
                    <a:pt x="417" y="571"/>
                    <a:pt x="417" y="571"/>
                    <a:pt x="417" y="571"/>
                  </a:cubicBezTo>
                  <a:cubicBezTo>
                    <a:pt x="417" y="550"/>
                    <a:pt x="417" y="550"/>
                    <a:pt x="417" y="550"/>
                  </a:cubicBezTo>
                  <a:cubicBezTo>
                    <a:pt x="417" y="549"/>
                    <a:pt x="417" y="549"/>
                    <a:pt x="417" y="549"/>
                  </a:cubicBezTo>
                  <a:cubicBezTo>
                    <a:pt x="420" y="548"/>
                    <a:pt x="420" y="548"/>
                    <a:pt x="420" y="548"/>
                  </a:cubicBezTo>
                  <a:cubicBezTo>
                    <a:pt x="423" y="546"/>
                    <a:pt x="427" y="544"/>
                    <a:pt x="430" y="542"/>
                  </a:cubicBezTo>
                  <a:cubicBezTo>
                    <a:pt x="427" y="544"/>
                    <a:pt x="423" y="546"/>
                    <a:pt x="420" y="548"/>
                  </a:cubicBezTo>
                  <a:cubicBezTo>
                    <a:pt x="417" y="549"/>
                    <a:pt x="417" y="549"/>
                    <a:pt x="417" y="549"/>
                  </a:cubicBezTo>
                  <a:cubicBezTo>
                    <a:pt x="417" y="549"/>
                    <a:pt x="417" y="549"/>
                    <a:pt x="417" y="550"/>
                  </a:cubicBezTo>
                  <a:cubicBezTo>
                    <a:pt x="417" y="572"/>
                    <a:pt x="417" y="572"/>
                    <a:pt x="417" y="572"/>
                  </a:cubicBezTo>
                  <a:cubicBezTo>
                    <a:pt x="417" y="595"/>
                    <a:pt x="417" y="595"/>
                    <a:pt x="417" y="595"/>
                  </a:cubicBezTo>
                  <a:cubicBezTo>
                    <a:pt x="417" y="601"/>
                    <a:pt x="417" y="601"/>
                    <a:pt x="417" y="601"/>
                  </a:cubicBezTo>
                  <a:cubicBezTo>
                    <a:pt x="417" y="603"/>
                    <a:pt x="416" y="606"/>
                    <a:pt x="415" y="609"/>
                  </a:cubicBezTo>
                  <a:cubicBezTo>
                    <a:pt x="413" y="614"/>
                    <a:pt x="409" y="618"/>
                    <a:pt x="405" y="621"/>
                  </a:cubicBezTo>
                  <a:cubicBezTo>
                    <a:pt x="402" y="622"/>
                    <a:pt x="400" y="623"/>
                    <a:pt x="397" y="623"/>
                  </a:cubicBezTo>
                  <a:cubicBezTo>
                    <a:pt x="396" y="623"/>
                    <a:pt x="394" y="624"/>
                    <a:pt x="393" y="624"/>
                  </a:cubicBezTo>
                  <a:cubicBezTo>
                    <a:pt x="390" y="624"/>
                    <a:pt x="390" y="624"/>
                    <a:pt x="390" y="624"/>
                  </a:cubicBezTo>
                  <a:cubicBezTo>
                    <a:pt x="384" y="624"/>
                    <a:pt x="384" y="624"/>
                    <a:pt x="384" y="624"/>
                  </a:cubicBezTo>
                  <a:cubicBezTo>
                    <a:pt x="384" y="623"/>
                    <a:pt x="384" y="623"/>
                    <a:pt x="385" y="623"/>
                  </a:cubicBezTo>
                  <a:cubicBezTo>
                    <a:pt x="379" y="623"/>
                    <a:pt x="374" y="623"/>
                    <a:pt x="369" y="623"/>
                  </a:cubicBezTo>
                  <a:cubicBezTo>
                    <a:pt x="390" y="623"/>
                    <a:pt x="390" y="623"/>
                    <a:pt x="390" y="623"/>
                  </a:cubicBezTo>
                  <a:cubicBezTo>
                    <a:pt x="393" y="623"/>
                    <a:pt x="393" y="623"/>
                    <a:pt x="393" y="623"/>
                  </a:cubicBezTo>
                  <a:cubicBezTo>
                    <a:pt x="394" y="623"/>
                    <a:pt x="395" y="623"/>
                    <a:pt x="397" y="622"/>
                  </a:cubicBezTo>
                  <a:cubicBezTo>
                    <a:pt x="399" y="622"/>
                    <a:pt x="402" y="621"/>
                    <a:pt x="404" y="620"/>
                  </a:cubicBezTo>
                  <a:cubicBezTo>
                    <a:pt x="409" y="617"/>
                    <a:pt x="413" y="612"/>
                    <a:pt x="414" y="607"/>
                  </a:cubicBezTo>
                  <a:cubicBezTo>
                    <a:pt x="415" y="606"/>
                    <a:pt x="415" y="605"/>
                    <a:pt x="415" y="603"/>
                  </a:cubicBezTo>
                  <a:cubicBezTo>
                    <a:pt x="416" y="603"/>
                    <a:pt x="416" y="602"/>
                    <a:pt x="416" y="601"/>
                  </a:cubicBezTo>
                  <a:cubicBezTo>
                    <a:pt x="416" y="601"/>
                    <a:pt x="416" y="600"/>
                    <a:pt x="416" y="599"/>
                  </a:cubicBezTo>
                  <a:cubicBezTo>
                    <a:pt x="416" y="593"/>
                    <a:pt x="416" y="593"/>
                    <a:pt x="416" y="593"/>
                  </a:cubicBezTo>
                  <a:cubicBezTo>
                    <a:pt x="416" y="581"/>
                    <a:pt x="416" y="581"/>
                    <a:pt x="416" y="581"/>
                  </a:cubicBezTo>
                  <a:cubicBezTo>
                    <a:pt x="416" y="557"/>
                    <a:pt x="416" y="557"/>
                    <a:pt x="416" y="557"/>
                  </a:cubicBezTo>
                  <a:cubicBezTo>
                    <a:pt x="416" y="549"/>
                    <a:pt x="416" y="549"/>
                    <a:pt x="416" y="549"/>
                  </a:cubicBezTo>
                  <a:cubicBezTo>
                    <a:pt x="416" y="548"/>
                    <a:pt x="416" y="548"/>
                    <a:pt x="416" y="548"/>
                  </a:cubicBezTo>
                  <a:cubicBezTo>
                    <a:pt x="416" y="548"/>
                    <a:pt x="416" y="548"/>
                    <a:pt x="416" y="548"/>
                  </a:cubicBezTo>
                  <a:cubicBezTo>
                    <a:pt x="417" y="548"/>
                    <a:pt x="417" y="548"/>
                    <a:pt x="417" y="548"/>
                  </a:cubicBezTo>
                  <a:cubicBezTo>
                    <a:pt x="419" y="547"/>
                    <a:pt x="421" y="546"/>
                    <a:pt x="423" y="545"/>
                  </a:cubicBezTo>
                  <a:cubicBezTo>
                    <a:pt x="430" y="541"/>
                    <a:pt x="437" y="537"/>
                    <a:pt x="444" y="533"/>
                  </a:cubicBezTo>
                  <a:cubicBezTo>
                    <a:pt x="445" y="534"/>
                    <a:pt x="445" y="534"/>
                    <a:pt x="445" y="534"/>
                  </a:cubicBezTo>
                  <a:cubicBezTo>
                    <a:pt x="476" y="514"/>
                    <a:pt x="504" y="488"/>
                    <a:pt x="526" y="458"/>
                  </a:cubicBezTo>
                  <a:cubicBezTo>
                    <a:pt x="548" y="428"/>
                    <a:pt x="564" y="394"/>
                    <a:pt x="574" y="357"/>
                  </a:cubicBezTo>
                  <a:cubicBezTo>
                    <a:pt x="583" y="321"/>
                    <a:pt x="585" y="283"/>
                    <a:pt x="579" y="245"/>
                  </a:cubicBezTo>
                  <a:cubicBezTo>
                    <a:pt x="574" y="208"/>
                    <a:pt x="561" y="171"/>
                    <a:pt x="542" y="139"/>
                  </a:cubicBezTo>
                  <a:close/>
                  <a:moveTo>
                    <a:pt x="338" y="819"/>
                  </a:moveTo>
                  <a:cubicBezTo>
                    <a:pt x="339" y="819"/>
                    <a:pt x="340" y="819"/>
                    <a:pt x="340" y="818"/>
                  </a:cubicBezTo>
                  <a:cubicBezTo>
                    <a:pt x="340" y="819"/>
                    <a:pt x="339" y="819"/>
                    <a:pt x="338" y="819"/>
                  </a:cubicBezTo>
                  <a:close/>
                  <a:moveTo>
                    <a:pt x="256" y="820"/>
                  </a:moveTo>
                  <a:cubicBezTo>
                    <a:pt x="265" y="821"/>
                    <a:pt x="274" y="822"/>
                    <a:pt x="283" y="823"/>
                  </a:cubicBezTo>
                  <a:cubicBezTo>
                    <a:pt x="292" y="823"/>
                    <a:pt x="301" y="824"/>
                    <a:pt x="310" y="824"/>
                  </a:cubicBezTo>
                  <a:cubicBezTo>
                    <a:pt x="315" y="824"/>
                    <a:pt x="319" y="823"/>
                    <a:pt x="324" y="823"/>
                  </a:cubicBezTo>
                  <a:cubicBezTo>
                    <a:pt x="328" y="822"/>
                    <a:pt x="333" y="822"/>
                    <a:pt x="336" y="820"/>
                  </a:cubicBezTo>
                  <a:cubicBezTo>
                    <a:pt x="337" y="820"/>
                    <a:pt x="337" y="820"/>
                    <a:pt x="337" y="820"/>
                  </a:cubicBezTo>
                  <a:cubicBezTo>
                    <a:pt x="337" y="820"/>
                    <a:pt x="337" y="820"/>
                    <a:pt x="338" y="819"/>
                  </a:cubicBezTo>
                  <a:cubicBezTo>
                    <a:pt x="337" y="820"/>
                    <a:pt x="337" y="820"/>
                    <a:pt x="337" y="820"/>
                  </a:cubicBezTo>
                  <a:cubicBezTo>
                    <a:pt x="336" y="820"/>
                    <a:pt x="336" y="820"/>
                    <a:pt x="336" y="820"/>
                  </a:cubicBezTo>
                  <a:cubicBezTo>
                    <a:pt x="332" y="822"/>
                    <a:pt x="328" y="822"/>
                    <a:pt x="324" y="823"/>
                  </a:cubicBezTo>
                  <a:cubicBezTo>
                    <a:pt x="319" y="823"/>
                    <a:pt x="315" y="824"/>
                    <a:pt x="310" y="824"/>
                  </a:cubicBezTo>
                  <a:cubicBezTo>
                    <a:pt x="301" y="824"/>
                    <a:pt x="292" y="824"/>
                    <a:pt x="283" y="823"/>
                  </a:cubicBezTo>
                  <a:cubicBezTo>
                    <a:pt x="274" y="822"/>
                    <a:pt x="264" y="821"/>
                    <a:pt x="256" y="820"/>
                  </a:cubicBezTo>
                  <a:cubicBezTo>
                    <a:pt x="253" y="820"/>
                    <a:pt x="251" y="820"/>
                    <a:pt x="249" y="819"/>
                  </a:cubicBezTo>
                  <a:cubicBezTo>
                    <a:pt x="249" y="819"/>
                    <a:pt x="249" y="819"/>
                    <a:pt x="248" y="819"/>
                  </a:cubicBezTo>
                  <a:cubicBezTo>
                    <a:pt x="248" y="819"/>
                    <a:pt x="248" y="819"/>
                    <a:pt x="248" y="819"/>
                  </a:cubicBezTo>
                  <a:cubicBezTo>
                    <a:pt x="249" y="819"/>
                    <a:pt x="249" y="819"/>
                    <a:pt x="249" y="819"/>
                  </a:cubicBezTo>
                  <a:cubicBezTo>
                    <a:pt x="249" y="819"/>
                    <a:pt x="249" y="819"/>
                    <a:pt x="249" y="819"/>
                  </a:cubicBezTo>
                  <a:cubicBezTo>
                    <a:pt x="249" y="819"/>
                    <a:pt x="249" y="819"/>
                    <a:pt x="249" y="819"/>
                  </a:cubicBezTo>
                  <a:cubicBezTo>
                    <a:pt x="251" y="820"/>
                    <a:pt x="254" y="820"/>
                    <a:pt x="256" y="820"/>
                  </a:cubicBezTo>
                  <a:close/>
                  <a:moveTo>
                    <a:pt x="249" y="817"/>
                  </a:moveTo>
                  <a:cubicBezTo>
                    <a:pt x="249" y="817"/>
                    <a:pt x="249" y="817"/>
                    <a:pt x="249" y="817"/>
                  </a:cubicBezTo>
                  <a:cubicBezTo>
                    <a:pt x="249" y="817"/>
                    <a:pt x="249" y="817"/>
                    <a:pt x="249" y="817"/>
                  </a:cubicBezTo>
                  <a:cubicBezTo>
                    <a:pt x="249" y="817"/>
                    <a:pt x="249" y="817"/>
                    <a:pt x="249" y="817"/>
                  </a:cubicBezTo>
                  <a:close/>
                  <a:moveTo>
                    <a:pt x="249" y="819"/>
                  </a:moveTo>
                  <a:cubicBezTo>
                    <a:pt x="249" y="819"/>
                    <a:pt x="249" y="819"/>
                    <a:pt x="249" y="819"/>
                  </a:cubicBezTo>
                  <a:cubicBezTo>
                    <a:pt x="248" y="819"/>
                    <a:pt x="248" y="819"/>
                    <a:pt x="248" y="819"/>
                  </a:cubicBezTo>
                  <a:cubicBezTo>
                    <a:pt x="248" y="819"/>
                    <a:pt x="248" y="819"/>
                    <a:pt x="248" y="819"/>
                  </a:cubicBezTo>
                  <a:cubicBezTo>
                    <a:pt x="249" y="819"/>
                    <a:pt x="249" y="819"/>
                    <a:pt x="249" y="819"/>
                  </a:cubicBezTo>
                  <a:close/>
                  <a:moveTo>
                    <a:pt x="246" y="817"/>
                  </a:moveTo>
                  <a:cubicBezTo>
                    <a:pt x="246" y="818"/>
                    <a:pt x="247" y="818"/>
                    <a:pt x="248" y="818"/>
                  </a:cubicBezTo>
                  <a:cubicBezTo>
                    <a:pt x="248" y="819"/>
                    <a:pt x="248" y="819"/>
                    <a:pt x="248" y="819"/>
                  </a:cubicBezTo>
                  <a:cubicBezTo>
                    <a:pt x="248" y="819"/>
                    <a:pt x="248" y="819"/>
                    <a:pt x="248" y="819"/>
                  </a:cubicBezTo>
                  <a:cubicBezTo>
                    <a:pt x="248" y="819"/>
                    <a:pt x="248" y="819"/>
                    <a:pt x="248" y="819"/>
                  </a:cubicBezTo>
                  <a:cubicBezTo>
                    <a:pt x="248" y="819"/>
                    <a:pt x="248" y="819"/>
                    <a:pt x="248" y="819"/>
                  </a:cubicBezTo>
                  <a:cubicBezTo>
                    <a:pt x="248" y="819"/>
                    <a:pt x="248" y="819"/>
                    <a:pt x="248" y="819"/>
                  </a:cubicBezTo>
                  <a:cubicBezTo>
                    <a:pt x="248" y="819"/>
                    <a:pt x="248" y="819"/>
                    <a:pt x="248" y="818"/>
                  </a:cubicBezTo>
                  <a:cubicBezTo>
                    <a:pt x="247" y="818"/>
                    <a:pt x="246" y="817"/>
                    <a:pt x="245" y="817"/>
                  </a:cubicBezTo>
                  <a:cubicBezTo>
                    <a:pt x="243" y="814"/>
                    <a:pt x="240" y="811"/>
                    <a:pt x="237" y="807"/>
                  </a:cubicBezTo>
                  <a:cubicBezTo>
                    <a:pt x="240" y="811"/>
                    <a:pt x="243" y="814"/>
                    <a:pt x="246" y="817"/>
                  </a:cubicBezTo>
                  <a:close/>
                  <a:moveTo>
                    <a:pt x="230" y="813"/>
                  </a:moveTo>
                  <a:cubicBezTo>
                    <a:pt x="230" y="812"/>
                    <a:pt x="230" y="812"/>
                    <a:pt x="230" y="812"/>
                  </a:cubicBezTo>
                  <a:cubicBezTo>
                    <a:pt x="228" y="811"/>
                    <a:pt x="228" y="811"/>
                    <a:pt x="228" y="811"/>
                  </a:cubicBezTo>
                  <a:cubicBezTo>
                    <a:pt x="228" y="810"/>
                    <a:pt x="228" y="810"/>
                    <a:pt x="228" y="810"/>
                  </a:cubicBezTo>
                  <a:cubicBezTo>
                    <a:pt x="227" y="809"/>
                    <a:pt x="227" y="809"/>
                    <a:pt x="227" y="809"/>
                  </a:cubicBezTo>
                  <a:cubicBezTo>
                    <a:pt x="227" y="808"/>
                    <a:pt x="227" y="808"/>
                    <a:pt x="227" y="808"/>
                  </a:cubicBezTo>
                  <a:cubicBezTo>
                    <a:pt x="223" y="800"/>
                    <a:pt x="223" y="800"/>
                    <a:pt x="223" y="800"/>
                  </a:cubicBezTo>
                  <a:cubicBezTo>
                    <a:pt x="215" y="784"/>
                    <a:pt x="215" y="784"/>
                    <a:pt x="215" y="784"/>
                  </a:cubicBezTo>
                  <a:cubicBezTo>
                    <a:pt x="220" y="793"/>
                    <a:pt x="224" y="804"/>
                    <a:pt x="230" y="813"/>
                  </a:cubicBezTo>
                  <a:close/>
                  <a:moveTo>
                    <a:pt x="190" y="672"/>
                  </a:moveTo>
                  <a:cubicBezTo>
                    <a:pt x="187" y="672"/>
                    <a:pt x="187" y="672"/>
                    <a:pt x="187" y="672"/>
                  </a:cubicBezTo>
                  <a:cubicBezTo>
                    <a:pt x="185" y="672"/>
                    <a:pt x="185" y="672"/>
                    <a:pt x="185" y="672"/>
                  </a:cubicBezTo>
                  <a:cubicBezTo>
                    <a:pt x="185" y="672"/>
                    <a:pt x="184" y="672"/>
                    <a:pt x="183" y="672"/>
                  </a:cubicBezTo>
                  <a:cubicBezTo>
                    <a:pt x="180" y="672"/>
                    <a:pt x="177" y="673"/>
                    <a:pt x="175" y="675"/>
                  </a:cubicBezTo>
                  <a:cubicBezTo>
                    <a:pt x="172" y="677"/>
                    <a:pt x="170" y="679"/>
                    <a:pt x="169" y="681"/>
                  </a:cubicBezTo>
                  <a:cubicBezTo>
                    <a:pt x="166" y="686"/>
                    <a:pt x="165" y="691"/>
                    <a:pt x="165" y="696"/>
                  </a:cubicBezTo>
                  <a:cubicBezTo>
                    <a:pt x="165" y="702"/>
                    <a:pt x="167" y="707"/>
                    <a:pt x="171" y="711"/>
                  </a:cubicBezTo>
                  <a:cubicBezTo>
                    <a:pt x="173" y="713"/>
                    <a:pt x="175" y="715"/>
                    <a:pt x="178" y="716"/>
                  </a:cubicBezTo>
                  <a:cubicBezTo>
                    <a:pt x="179" y="716"/>
                    <a:pt x="181" y="717"/>
                    <a:pt x="182" y="717"/>
                  </a:cubicBezTo>
                  <a:cubicBezTo>
                    <a:pt x="183" y="717"/>
                    <a:pt x="184" y="717"/>
                    <a:pt x="184" y="717"/>
                  </a:cubicBezTo>
                  <a:cubicBezTo>
                    <a:pt x="185" y="717"/>
                    <a:pt x="185" y="717"/>
                    <a:pt x="185" y="717"/>
                  </a:cubicBezTo>
                  <a:cubicBezTo>
                    <a:pt x="186" y="717"/>
                    <a:pt x="186" y="717"/>
                    <a:pt x="186" y="717"/>
                  </a:cubicBezTo>
                  <a:cubicBezTo>
                    <a:pt x="199" y="717"/>
                    <a:pt x="199" y="717"/>
                    <a:pt x="199" y="717"/>
                  </a:cubicBezTo>
                  <a:cubicBezTo>
                    <a:pt x="224" y="718"/>
                    <a:pt x="224" y="718"/>
                    <a:pt x="224" y="718"/>
                  </a:cubicBezTo>
                  <a:cubicBezTo>
                    <a:pt x="257" y="718"/>
                    <a:pt x="290" y="718"/>
                    <a:pt x="325" y="718"/>
                  </a:cubicBezTo>
                  <a:cubicBezTo>
                    <a:pt x="325" y="719"/>
                    <a:pt x="325" y="719"/>
                    <a:pt x="325" y="719"/>
                  </a:cubicBezTo>
                  <a:cubicBezTo>
                    <a:pt x="323" y="719"/>
                    <a:pt x="322" y="719"/>
                    <a:pt x="321" y="719"/>
                  </a:cubicBezTo>
                  <a:cubicBezTo>
                    <a:pt x="300" y="719"/>
                    <a:pt x="300" y="719"/>
                    <a:pt x="300" y="719"/>
                  </a:cubicBezTo>
                  <a:cubicBezTo>
                    <a:pt x="297" y="719"/>
                    <a:pt x="297" y="719"/>
                    <a:pt x="297" y="719"/>
                  </a:cubicBezTo>
                  <a:cubicBezTo>
                    <a:pt x="272" y="719"/>
                    <a:pt x="247" y="718"/>
                    <a:pt x="223" y="718"/>
                  </a:cubicBezTo>
                  <a:cubicBezTo>
                    <a:pt x="198" y="718"/>
                    <a:pt x="198" y="718"/>
                    <a:pt x="198" y="718"/>
                  </a:cubicBezTo>
                  <a:cubicBezTo>
                    <a:pt x="186" y="718"/>
                    <a:pt x="186" y="718"/>
                    <a:pt x="186" y="718"/>
                  </a:cubicBezTo>
                  <a:cubicBezTo>
                    <a:pt x="185" y="718"/>
                    <a:pt x="185" y="718"/>
                    <a:pt x="185" y="718"/>
                  </a:cubicBezTo>
                  <a:cubicBezTo>
                    <a:pt x="184" y="718"/>
                    <a:pt x="184" y="718"/>
                    <a:pt x="184" y="718"/>
                  </a:cubicBezTo>
                  <a:cubicBezTo>
                    <a:pt x="183" y="718"/>
                    <a:pt x="182" y="718"/>
                    <a:pt x="181" y="718"/>
                  </a:cubicBezTo>
                  <a:cubicBezTo>
                    <a:pt x="180" y="718"/>
                    <a:pt x="178" y="717"/>
                    <a:pt x="177" y="716"/>
                  </a:cubicBezTo>
                  <a:cubicBezTo>
                    <a:pt x="174" y="715"/>
                    <a:pt x="172" y="713"/>
                    <a:pt x="170" y="711"/>
                  </a:cubicBezTo>
                  <a:cubicBezTo>
                    <a:pt x="166" y="707"/>
                    <a:pt x="164" y="702"/>
                    <a:pt x="164" y="696"/>
                  </a:cubicBezTo>
                  <a:cubicBezTo>
                    <a:pt x="164" y="691"/>
                    <a:pt x="165" y="685"/>
                    <a:pt x="168" y="680"/>
                  </a:cubicBezTo>
                  <a:cubicBezTo>
                    <a:pt x="170" y="678"/>
                    <a:pt x="172" y="676"/>
                    <a:pt x="174" y="674"/>
                  </a:cubicBezTo>
                  <a:cubicBezTo>
                    <a:pt x="177" y="673"/>
                    <a:pt x="180" y="671"/>
                    <a:pt x="183" y="671"/>
                  </a:cubicBezTo>
                  <a:cubicBezTo>
                    <a:pt x="183" y="671"/>
                    <a:pt x="184" y="671"/>
                    <a:pt x="185" y="671"/>
                  </a:cubicBezTo>
                  <a:cubicBezTo>
                    <a:pt x="187" y="671"/>
                    <a:pt x="187" y="671"/>
                    <a:pt x="187" y="671"/>
                  </a:cubicBezTo>
                  <a:cubicBezTo>
                    <a:pt x="190" y="671"/>
                    <a:pt x="190" y="671"/>
                    <a:pt x="190" y="671"/>
                  </a:cubicBezTo>
                  <a:cubicBezTo>
                    <a:pt x="196" y="671"/>
                    <a:pt x="196" y="671"/>
                    <a:pt x="196" y="671"/>
                  </a:cubicBezTo>
                  <a:cubicBezTo>
                    <a:pt x="196" y="671"/>
                    <a:pt x="194" y="671"/>
                    <a:pt x="197" y="671"/>
                  </a:cubicBezTo>
                  <a:lnTo>
                    <a:pt x="190" y="672"/>
                  </a:lnTo>
                  <a:close/>
                  <a:moveTo>
                    <a:pt x="136" y="380"/>
                  </a:moveTo>
                  <a:cubicBezTo>
                    <a:pt x="135" y="376"/>
                    <a:pt x="135" y="371"/>
                    <a:pt x="136" y="368"/>
                  </a:cubicBezTo>
                  <a:cubicBezTo>
                    <a:pt x="137" y="364"/>
                    <a:pt x="139" y="361"/>
                    <a:pt x="143" y="359"/>
                  </a:cubicBezTo>
                  <a:cubicBezTo>
                    <a:pt x="146" y="356"/>
                    <a:pt x="150" y="355"/>
                    <a:pt x="154" y="354"/>
                  </a:cubicBezTo>
                  <a:cubicBezTo>
                    <a:pt x="158" y="354"/>
                    <a:pt x="162" y="355"/>
                    <a:pt x="166" y="357"/>
                  </a:cubicBezTo>
                  <a:cubicBezTo>
                    <a:pt x="170" y="359"/>
                    <a:pt x="174" y="362"/>
                    <a:pt x="177" y="366"/>
                  </a:cubicBezTo>
                  <a:cubicBezTo>
                    <a:pt x="180" y="369"/>
                    <a:pt x="183" y="373"/>
                    <a:pt x="185" y="377"/>
                  </a:cubicBezTo>
                  <a:cubicBezTo>
                    <a:pt x="188" y="384"/>
                    <a:pt x="188" y="384"/>
                    <a:pt x="188" y="384"/>
                  </a:cubicBezTo>
                  <a:cubicBezTo>
                    <a:pt x="194" y="396"/>
                    <a:pt x="194" y="396"/>
                    <a:pt x="194" y="396"/>
                  </a:cubicBezTo>
                  <a:cubicBezTo>
                    <a:pt x="196" y="395"/>
                    <a:pt x="198" y="394"/>
                    <a:pt x="200" y="393"/>
                  </a:cubicBezTo>
                  <a:cubicBezTo>
                    <a:pt x="201" y="393"/>
                    <a:pt x="201" y="392"/>
                    <a:pt x="202" y="392"/>
                  </a:cubicBezTo>
                  <a:cubicBezTo>
                    <a:pt x="203" y="391"/>
                    <a:pt x="204" y="391"/>
                    <a:pt x="205" y="390"/>
                  </a:cubicBezTo>
                  <a:cubicBezTo>
                    <a:pt x="207" y="389"/>
                    <a:pt x="207" y="389"/>
                    <a:pt x="207" y="389"/>
                  </a:cubicBezTo>
                  <a:cubicBezTo>
                    <a:pt x="209" y="388"/>
                    <a:pt x="209" y="388"/>
                    <a:pt x="209" y="388"/>
                  </a:cubicBezTo>
                  <a:cubicBezTo>
                    <a:pt x="210" y="387"/>
                    <a:pt x="211" y="386"/>
                    <a:pt x="213" y="386"/>
                  </a:cubicBezTo>
                  <a:cubicBezTo>
                    <a:pt x="217" y="383"/>
                    <a:pt x="221" y="380"/>
                    <a:pt x="225" y="376"/>
                  </a:cubicBezTo>
                  <a:cubicBezTo>
                    <a:pt x="229" y="373"/>
                    <a:pt x="233" y="369"/>
                    <a:pt x="237" y="366"/>
                  </a:cubicBezTo>
                  <a:cubicBezTo>
                    <a:pt x="239" y="364"/>
                    <a:pt x="240" y="362"/>
                    <a:pt x="242" y="360"/>
                  </a:cubicBezTo>
                  <a:cubicBezTo>
                    <a:pt x="244" y="358"/>
                    <a:pt x="244" y="358"/>
                    <a:pt x="244" y="358"/>
                  </a:cubicBezTo>
                  <a:cubicBezTo>
                    <a:pt x="246" y="356"/>
                    <a:pt x="246" y="356"/>
                    <a:pt x="246" y="356"/>
                  </a:cubicBezTo>
                  <a:cubicBezTo>
                    <a:pt x="247" y="354"/>
                    <a:pt x="249" y="353"/>
                    <a:pt x="250" y="351"/>
                  </a:cubicBezTo>
                  <a:cubicBezTo>
                    <a:pt x="249" y="349"/>
                    <a:pt x="247" y="348"/>
                    <a:pt x="246" y="346"/>
                  </a:cubicBezTo>
                  <a:cubicBezTo>
                    <a:pt x="245" y="345"/>
                    <a:pt x="245" y="345"/>
                    <a:pt x="245" y="345"/>
                  </a:cubicBezTo>
                  <a:cubicBezTo>
                    <a:pt x="245" y="344"/>
                    <a:pt x="245" y="344"/>
                    <a:pt x="245" y="344"/>
                  </a:cubicBezTo>
                  <a:cubicBezTo>
                    <a:pt x="245" y="343"/>
                    <a:pt x="244" y="343"/>
                    <a:pt x="244" y="342"/>
                  </a:cubicBezTo>
                  <a:cubicBezTo>
                    <a:pt x="243" y="340"/>
                    <a:pt x="242" y="338"/>
                    <a:pt x="242" y="336"/>
                  </a:cubicBezTo>
                  <a:cubicBezTo>
                    <a:pt x="242" y="335"/>
                    <a:pt x="241" y="334"/>
                    <a:pt x="241" y="333"/>
                  </a:cubicBezTo>
                  <a:cubicBezTo>
                    <a:pt x="241" y="332"/>
                    <a:pt x="241" y="332"/>
                    <a:pt x="241" y="331"/>
                  </a:cubicBezTo>
                  <a:cubicBezTo>
                    <a:pt x="241" y="331"/>
                    <a:pt x="241" y="330"/>
                    <a:pt x="241" y="330"/>
                  </a:cubicBezTo>
                  <a:cubicBezTo>
                    <a:pt x="241" y="328"/>
                    <a:pt x="241" y="325"/>
                    <a:pt x="241" y="323"/>
                  </a:cubicBezTo>
                  <a:cubicBezTo>
                    <a:pt x="242" y="314"/>
                    <a:pt x="246" y="306"/>
                    <a:pt x="251" y="298"/>
                  </a:cubicBezTo>
                  <a:cubicBezTo>
                    <a:pt x="253" y="295"/>
                    <a:pt x="256" y="291"/>
                    <a:pt x="260" y="289"/>
                  </a:cubicBezTo>
                  <a:cubicBezTo>
                    <a:pt x="263" y="287"/>
                    <a:pt x="267" y="286"/>
                    <a:pt x="271" y="286"/>
                  </a:cubicBezTo>
                  <a:cubicBezTo>
                    <a:pt x="274" y="287"/>
                    <a:pt x="278" y="288"/>
                    <a:pt x="281" y="291"/>
                  </a:cubicBezTo>
                  <a:cubicBezTo>
                    <a:pt x="285" y="293"/>
                    <a:pt x="287" y="297"/>
                    <a:pt x="288" y="300"/>
                  </a:cubicBezTo>
                  <a:cubicBezTo>
                    <a:pt x="291" y="307"/>
                    <a:pt x="288" y="316"/>
                    <a:pt x="284" y="324"/>
                  </a:cubicBezTo>
                  <a:cubicBezTo>
                    <a:pt x="282" y="328"/>
                    <a:pt x="279" y="332"/>
                    <a:pt x="276" y="335"/>
                  </a:cubicBezTo>
                  <a:cubicBezTo>
                    <a:pt x="275" y="337"/>
                    <a:pt x="275" y="337"/>
                    <a:pt x="275" y="337"/>
                  </a:cubicBezTo>
                  <a:cubicBezTo>
                    <a:pt x="273" y="339"/>
                    <a:pt x="273" y="339"/>
                    <a:pt x="273" y="339"/>
                  </a:cubicBezTo>
                  <a:cubicBezTo>
                    <a:pt x="269" y="344"/>
                    <a:pt x="269" y="344"/>
                    <a:pt x="269" y="344"/>
                  </a:cubicBezTo>
                  <a:cubicBezTo>
                    <a:pt x="268" y="346"/>
                    <a:pt x="267" y="347"/>
                    <a:pt x="267" y="349"/>
                  </a:cubicBezTo>
                  <a:cubicBezTo>
                    <a:pt x="267" y="349"/>
                    <a:pt x="267" y="350"/>
                    <a:pt x="267" y="350"/>
                  </a:cubicBezTo>
                  <a:cubicBezTo>
                    <a:pt x="267" y="351"/>
                    <a:pt x="267" y="351"/>
                    <a:pt x="267" y="351"/>
                  </a:cubicBezTo>
                  <a:cubicBezTo>
                    <a:pt x="267" y="351"/>
                    <a:pt x="267" y="351"/>
                    <a:pt x="268" y="351"/>
                  </a:cubicBezTo>
                  <a:cubicBezTo>
                    <a:pt x="268" y="352"/>
                    <a:pt x="268" y="352"/>
                    <a:pt x="268" y="352"/>
                  </a:cubicBezTo>
                  <a:cubicBezTo>
                    <a:pt x="268" y="352"/>
                    <a:pt x="269" y="353"/>
                    <a:pt x="270" y="353"/>
                  </a:cubicBezTo>
                  <a:cubicBezTo>
                    <a:pt x="270" y="354"/>
                    <a:pt x="271" y="354"/>
                    <a:pt x="272" y="354"/>
                  </a:cubicBezTo>
                  <a:cubicBezTo>
                    <a:pt x="274" y="355"/>
                    <a:pt x="276" y="356"/>
                    <a:pt x="277" y="356"/>
                  </a:cubicBezTo>
                  <a:cubicBezTo>
                    <a:pt x="278" y="356"/>
                    <a:pt x="279" y="357"/>
                    <a:pt x="280" y="357"/>
                  </a:cubicBezTo>
                  <a:cubicBezTo>
                    <a:pt x="283" y="357"/>
                    <a:pt x="283" y="357"/>
                    <a:pt x="283" y="357"/>
                  </a:cubicBezTo>
                  <a:cubicBezTo>
                    <a:pt x="285" y="358"/>
                    <a:pt x="286" y="358"/>
                    <a:pt x="287" y="358"/>
                  </a:cubicBezTo>
                  <a:cubicBezTo>
                    <a:pt x="292" y="359"/>
                    <a:pt x="297" y="359"/>
                    <a:pt x="303" y="359"/>
                  </a:cubicBezTo>
                  <a:cubicBezTo>
                    <a:pt x="308" y="359"/>
                    <a:pt x="313" y="359"/>
                    <a:pt x="318" y="358"/>
                  </a:cubicBezTo>
                  <a:cubicBezTo>
                    <a:pt x="321" y="357"/>
                    <a:pt x="323" y="356"/>
                    <a:pt x="326" y="355"/>
                  </a:cubicBezTo>
                  <a:cubicBezTo>
                    <a:pt x="327" y="355"/>
                    <a:pt x="327" y="355"/>
                    <a:pt x="327" y="355"/>
                  </a:cubicBezTo>
                  <a:cubicBezTo>
                    <a:pt x="328" y="355"/>
                    <a:pt x="328" y="355"/>
                    <a:pt x="328" y="355"/>
                  </a:cubicBezTo>
                  <a:cubicBezTo>
                    <a:pt x="331" y="353"/>
                    <a:pt x="331" y="353"/>
                    <a:pt x="331" y="353"/>
                  </a:cubicBezTo>
                  <a:cubicBezTo>
                    <a:pt x="333" y="353"/>
                    <a:pt x="335" y="352"/>
                    <a:pt x="337" y="351"/>
                  </a:cubicBezTo>
                  <a:cubicBezTo>
                    <a:pt x="336" y="348"/>
                    <a:pt x="336" y="345"/>
                    <a:pt x="335" y="342"/>
                  </a:cubicBezTo>
                  <a:cubicBezTo>
                    <a:pt x="335" y="340"/>
                    <a:pt x="335" y="340"/>
                    <a:pt x="335" y="340"/>
                  </a:cubicBezTo>
                  <a:cubicBezTo>
                    <a:pt x="335" y="339"/>
                    <a:pt x="335" y="339"/>
                    <a:pt x="335" y="339"/>
                  </a:cubicBezTo>
                  <a:cubicBezTo>
                    <a:pt x="334" y="337"/>
                    <a:pt x="334" y="337"/>
                    <a:pt x="334" y="337"/>
                  </a:cubicBezTo>
                  <a:cubicBezTo>
                    <a:pt x="334" y="333"/>
                    <a:pt x="334" y="330"/>
                    <a:pt x="334" y="327"/>
                  </a:cubicBezTo>
                  <a:cubicBezTo>
                    <a:pt x="334" y="320"/>
                    <a:pt x="336" y="314"/>
                    <a:pt x="339" y="309"/>
                  </a:cubicBezTo>
                  <a:cubicBezTo>
                    <a:pt x="340" y="307"/>
                    <a:pt x="342" y="304"/>
                    <a:pt x="345" y="302"/>
                  </a:cubicBezTo>
                  <a:cubicBezTo>
                    <a:pt x="346" y="301"/>
                    <a:pt x="347" y="300"/>
                    <a:pt x="348" y="299"/>
                  </a:cubicBezTo>
                  <a:cubicBezTo>
                    <a:pt x="349" y="298"/>
                    <a:pt x="350" y="297"/>
                    <a:pt x="352" y="297"/>
                  </a:cubicBezTo>
                  <a:cubicBezTo>
                    <a:pt x="357" y="294"/>
                    <a:pt x="363" y="294"/>
                    <a:pt x="367" y="296"/>
                  </a:cubicBezTo>
                  <a:cubicBezTo>
                    <a:pt x="369" y="296"/>
                    <a:pt x="370" y="297"/>
                    <a:pt x="371" y="297"/>
                  </a:cubicBezTo>
                  <a:cubicBezTo>
                    <a:pt x="371" y="298"/>
                    <a:pt x="372" y="298"/>
                    <a:pt x="372" y="299"/>
                  </a:cubicBezTo>
                  <a:cubicBezTo>
                    <a:pt x="373" y="299"/>
                    <a:pt x="373" y="300"/>
                    <a:pt x="374" y="300"/>
                  </a:cubicBezTo>
                  <a:cubicBezTo>
                    <a:pt x="375" y="303"/>
                    <a:pt x="377" y="305"/>
                    <a:pt x="378" y="308"/>
                  </a:cubicBezTo>
                  <a:cubicBezTo>
                    <a:pt x="380" y="313"/>
                    <a:pt x="380" y="319"/>
                    <a:pt x="378" y="325"/>
                  </a:cubicBezTo>
                  <a:cubicBezTo>
                    <a:pt x="376" y="330"/>
                    <a:pt x="372" y="336"/>
                    <a:pt x="367" y="340"/>
                  </a:cubicBezTo>
                  <a:cubicBezTo>
                    <a:pt x="365" y="343"/>
                    <a:pt x="363" y="345"/>
                    <a:pt x="360" y="347"/>
                  </a:cubicBezTo>
                  <a:cubicBezTo>
                    <a:pt x="359" y="347"/>
                    <a:pt x="359" y="348"/>
                    <a:pt x="358" y="348"/>
                  </a:cubicBezTo>
                  <a:cubicBezTo>
                    <a:pt x="357" y="349"/>
                    <a:pt x="357" y="349"/>
                    <a:pt x="357" y="349"/>
                  </a:cubicBezTo>
                  <a:cubicBezTo>
                    <a:pt x="356" y="350"/>
                    <a:pt x="356" y="350"/>
                    <a:pt x="356" y="350"/>
                  </a:cubicBezTo>
                  <a:cubicBezTo>
                    <a:pt x="353" y="352"/>
                    <a:pt x="351" y="353"/>
                    <a:pt x="348" y="355"/>
                  </a:cubicBezTo>
                  <a:cubicBezTo>
                    <a:pt x="349" y="357"/>
                    <a:pt x="349" y="359"/>
                    <a:pt x="350" y="361"/>
                  </a:cubicBezTo>
                  <a:cubicBezTo>
                    <a:pt x="350" y="362"/>
                    <a:pt x="351" y="363"/>
                    <a:pt x="351" y="364"/>
                  </a:cubicBezTo>
                  <a:cubicBezTo>
                    <a:pt x="352" y="366"/>
                    <a:pt x="352" y="366"/>
                    <a:pt x="352" y="366"/>
                  </a:cubicBezTo>
                  <a:cubicBezTo>
                    <a:pt x="353" y="369"/>
                    <a:pt x="354" y="371"/>
                    <a:pt x="356" y="373"/>
                  </a:cubicBezTo>
                  <a:cubicBezTo>
                    <a:pt x="358" y="378"/>
                    <a:pt x="361" y="382"/>
                    <a:pt x="364" y="387"/>
                  </a:cubicBezTo>
                  <a:cubicBezTo>
                    <a:pt x="367" y="391"/>
                    <a:pt x="371" y="395"/>
                    <a:pt x="375" y="398"/>
                  </a:cubicBezTo>
                  <a:cubicBezTo>
                    <a:pt x="376" y="399"/>
                    <a:pt x="377" y="400"/>
                    <a:pt x="378" y="400"/>
                  </a:cubicBezTo>
                  <a:cubicBezTo>
                    <a:pt x="379" y="401"/>
                    <a:pt x="379" y="401"/>
                    <a:pt x="380" y="402"/>
                  </a:cubicBezTo>
                  <a:cubicBezTo>
                    <a:pt x="381" y="402"/>
                    <a:pt x="381" y="402"/>
                    <a:pt x="381" y="402"/>
                  </a:cubicBezTo>
                  <a:cubicBezTo>
                    <a:pt x="381" y="402"/>
                    <a:pt x="381" y="402"/>
                    <a:pt x="381" y="402"/>
                  </a:cubicBezTo>
                  <a:cubicBezTo>
                    <a:pt x="383" y="403"/>
                    <a:pt x="383" y="403"/>
                    <a:pt x="383" y="403"/>
                  </a:cubicBezTo>
                  <a:cubicBezTo>
                    <a:pt x="384" y="404"/>
                    <a:pt x="386" y="405"/>
                    <a:pt x="388" y="406"/>
                  </a:cubicBezTo>
                  <a:cubicBezTo>
                    <a:pt x="391" y="407"/>
                    <a:pt x="391" y="407"/>
                    <a:pt x="391" y="407"/>
                  </a:cubicBezTo>
                  <a:cubicBezTo>
                    <a:pt x="392" y="408"/>
                    <a:pt x="392" y="408"/>
                    <a:pt x="392" y="408"/>
                  </a:cubicBezTo>
                  <a:cubicBezTo>
                    <a:pt x="393" y="408"/>
                    <a:pt x="393" y="408"/>
                    <a:pt x="394" y="408"/>
                  </a:cubicBezTo>
                  <a:cubicBezTo>
                    <a:pt x="401" y="393"/>
                    <a:pt x="401" y="393"/>
                    <a:pt x="401" y="393"/>
                  </a:cubicBezTo>
                  <a:cubicBezTo>
                    <a:pt x="406" y="383"/>
                    <a:pt x="406" y="383"/>
                    <a:pt x="406" y="383"/>
                  </a:cubicBezTo>
                  <a:cubicBezTo>
                    <a:pt x="408" y="379"/>
                    <a:pt x="408" y="379"/>
                    <a:pt x="408" y="379"/>
                  </a:cubicBezTo>
                  <a:cubicBezTo>
                    <a:pt x="409" y="378"/>
                    <a:pt x="409" y="378"/>
                    <a:pt x="409" y="378"/>
                  </a:cubicBezTo>
                  <a:cubicBezTo>
                    <a:pt x="409" y="377"/>
                    <a:pt x="409" y="377"/>
                    <a:pt x="409" y="377"/>
                  </a:cubicBezTo>
                  <a:cubicBezTo>
                    <a:pt x="410" y="376"/>
                    <a:pt x="410" y="375"/>
                    <a:pt x="411" y="375"/>
                  </a:cubicBezTo>
                  <a:cubicBezTo>
                    <a:pt x="413" y="372"/>
                    <a:pt x="415" y="370"/>
                    <a:pt x="417" y="367"/>
                  </a:cubicBezTo>
                  <a:cubicBezTo>
                    <a:pt x="420" y="365"/>
                    <a:pt x="422" y="363"/>
                    <a:pt x="425" y="362"/>
                  </a:cubicBezTo>
                  <a:cubicBezTo>
                    <a:pt x="426" y="361"/>
                    <a:pt x="427" y="361"/>
                    <a:pt x="429" y="361"/>
                  </a:cubicBezTo>
                  <a:cubicBezTo>
                    <a:pt x="430" y="361"/>
                    <a:pt x="431" y="361"/>
                    <a:pt x="432" y="361"/>
                  </a:cubicBezTo>
                  <a:cubicBezTo>
                    <a:pt x="437" y="362"/>
                    <a:pt x="441" y="366"/>
                    <a:pt x="444" y="372"/>
                  </a:cubicBezTo>
                  <a:cubicBezTo>
                    <a:pt x="446" y="377"/>
                    <a:pt x="447" y="384"/>
                    <a:pt x="446" y="390"/>
                  </a:cubicBezTo>
                  <a:cubicBezTo>
                    <a:pt x="445" y="393"/>
                    <a:pt x="445" y="396"/>
                    <a:pt x="443" y="399"/>
                  </a:cubicBezTo>
                  <a:cubicBezTo>
                    <a:pt x="442" y="402"/>
                    <a:pt x="440" y="405"/>
                    <a:pt x="438" y="407"/>
                  </a:cubicBezTo>
                  <a:cubicBezTo>
                    <a:pt x="434" y="411"/>
                    <a:pt x="429" y="415"/>
                    <a:pt x="423" y="417"/>
                  </a:cubicBezTo>
                  <a:cubicBezTo>
                    <a:pt x="420" y="418"/>
                    <a:pt x="416" y="418"/>
                    <a:pt x="413" y="418"/>
                  </a:cubicBezTo>
                  <a:cubicBezTo>
                    <a:pt x="411" y="418"/>
                    <a:pt x="410" y="419"/>
                    <a:pt x="408" y="419"/>
                  </a:cubicBezTo>
                  <a:cubicBezTo>
                    <a:pt x="407" y="418"/>
                    <a:pt x="407" y="418"/>
                    <a:pt x="407" y="418"/>
                  </a:cubicBezTo>
                  <a:cubicBezTo>
                    <a:pt x="407" y="418"/>
                    <a:pt x="406" y="418"/>
                    <a:pt x="406" y="418"/>
                  </a:cubicBezTo>
                  <a:cubicBezTo>
                    <a:pt x="405" y="418"/>
                    <a:pt x="404" y="418"/>
                    <a:pt x="404" y="418"/>
                  </a:cubicBezTo>
                  <a:cubicBezTo>
                    <a:pt x="399" y="418"/>
                    <a:pt x="399" y="418"/>
                    <a:pt x="399" y="418"/>
                  </a:cubicBezTo>
                  <a:cubicBezTo>
                    <a:pt x="398" y="419"/>
                    <a:pt x="397" y="421"/>
                    <a:pt x="397" y="423"/>
                  </a:cubicBezTo>
                  <a:cubicBezTo>
                    <a:pt x="395" y="427"/>
                    <a:pt x="395" y="427"/>
                    <a:pt x="395" y="427"/>
                  </a:cubicBezTo>
                  <a:cubicBezTo>
                    <a:pt x="392" y="432"/>
                    <a:pt x="392" y="432"/>
                    <a:pt x="392" y="432"/>
                  </a:cubicBezTo>
                  <a:cubicBezTo>
                    <a:pt x="387" y="443"/>
                    <a:pt x="387" y="443"/>
                    <a:pt x="387" y="443"/>
                  </a:cubicBezTo>
                  <a:cubicBezTo>
                    <a:pt x="384" y="451"/>
                    <a:pt x="381" y="458"/>
                    <a:pt x="378" y="465"/>
                  </a:cubicBezTo>
                  <a:cubicBezTo>
                    <a:pt x="372" y="480"/>
                    <a:pt x="367" y="495"/>
                    <a:pt x="361" y="510"/>
                  </a:cubicBezTo>
                  <a:cubicBezTo>
                    <a:pt x="351" y="539"/>
                    <a:pt x="341" y="570"/>
                    <a:pt x="332" y="600"/>
                  </a:cubicBezTo>
                  <a:cubicBezTo>
                    <a:pt x="327" y="617"/>
                    <a:pt x="327" y="617"/>
                    <a:pt x="327" y="617"/>
                  </a:cubicBezTo>
                  <a:cubicBezTo>
                    <a:pt x="326" y="622"/>
                    <a:pt x="326" y="622"/>
                    <a:pt x="326" y="622"/>
                  </a:cubicBezTo>
                  <a:cubicBezTo>
                    <a:pt x="325" y="622"/>
                    <a:pt x="325" y="622"/>
                    <a:pt x="325" y="622"/>
                  </a:cubicBezTo>
                  <a:cubicBezTo>
                    <a:pt x="330" y="603"/>
                    <a:pt x="330" y="603"/>
                    <a:pt x="330" y="603"/>
                  </a:cubicBezTo>
                  <a:cubicBezTo>
                    <a:pt x="334" y="592"/>
                    <a:pt x="334" y="592"/>
                    <a:pt x="334" y="592"/>
                  </a:cubicBezTo>
                  <a:cubicBezTo>
                    <a:pt x="342" y="563"/>
                    <a:pt x="352" y="534"/>
                    <a:pt x="362" y="506"/>
                  </a:cubicBezTo>
                  <a:cubicBezTo>
                    <a:pt x="367" y="491"/>
                    <a:pt x="373" y="477"/>
                    <a:pt x="378" y="463"/>
                  </a:cubicBezTo>
                  <a:cubicBezTo>
                    <a:pt x="381" y="456"/>
                    <a:pt x="384" y="449"/>
                    <a:pt x="387" y="442"/>
                  </a:cubicBezTo>
                  <a:cubicBezTo>
                    <a:pt x="392" y="432"/>
                    <a:pt x="392" y="432"/>
                    <a:pt x="392" y="432"/>
                  </a:cubicBezTo>
                  <a:cubicBezTo>
                    <a:pt x="394" y="426"/>
                    <a:pt x="394" y="426"/>
                    <a:pt x="394" y="426"/>
                  </a:cubicBezTo>
                  <a:cubicBezTo>
                    <a:pt x="398" y="417"/>
                    <a:pt x="398" y="417"/>
                    <a:pt x="398" y="417"/>
                  </a:cubicBezTo>
                  <a:cubicBezTo>
                    <a:pt x="403" y="418"/>
                    <a:pt x="403" y="418"/>
                    <a:pt x="403" y="418"/>
                  </a:cubicBezTo>
                  <a:cubicBezTo>
                    <a:pt x="404" y="418"/>
                    <a:pt x="405" y="418"/>
                    <a:pt x="406" y="418"/>
                  </a:cubicBezTo>
                  <a:cubicBezTo>
                    <a:pt x="406" y="418"/>
                    <a:pt x="407" y="418"/>
                    <a:pt x="407" y="418"/>
                  </a:cubicBezTo>
                  <a:cubicBezTo>
                    <a:pt x="408" y="418"/>
                    <a:pt x="408" y="418"/>
                    <a:pt x="408" y="418"/>
                  </a:cubicBezTo>
                  <a:cubicBezTo>
                    <a:pt x="410" y="418"/>
                    <a:pt x="411" y="418"/>
                    <a:pt x="413" y="418"/>
                  </a:cubicBezTo>
                  <a:cubicBezTo>
                    <a:pt x="416" y="417"/>
                    <a:pt x="419" y="417"/>
                    <a:pt x="422" y="416"/>
                  </a:cubicBezTo>
                  <a:cubicBezTo>
                    <a:pt x="428" y="414"/>
                    <a:pt x="434" y="411"/>
                    <a:pt x="438" y="406"/>
                  </a:cubicBezTo>
                  <a:cubicBezTo>
                    <a:pt x="440" y="404"/>
                    <a:pt x="442" y="402"/>
                    <a:pt x="443" y="399"/>
                  </a:cubicBezTo>
                  <a:cubicBezTo>
                    <a:pt x="444" y="396"/>
                    <a:pt x="445" y="393"/>
                    <a:pt x="445" y="390"/>
                  </a:cubicBezTo>
                  <a:cubicBezTo>
                    <a:pt x="446" y="384"/>
                    <a:pt x="446" y="377"/>
                    <a:pt x="443" y="372"/>
                  </a:cubicBezTo>
                  <a:cubicBezTo>
                    <a:pt x="441" y="367"/>
                    <a:pt x="436" y="362"/>
                    <a:pt x="432" y="362"/>
                  </a:cubicBezTo>
                  <a:cubicBezTo>
                    <a:pt x="431" y="362"/>
                    <a:pt x="431" y="362"/>
                    <a:pt x="430" y="361"/>
                  </a:cubicBezTo>
                  <a:cubicBezTo>
                    <a:pt x="430" y="361"/>
                    <a:pt x="429" y="362"/>
                    <a:pt x="429" y="362"/>
                  </a:cubicBezTo>
                  <a:cubicBezTo>
                    <a:pt x="428" y="362"/>
                    <a:pt x="426" y="362"/>
                    <a:pt x="425" y="363"/>
                  </a:cubicBezTo>
                  <a:cubicBezTo>
                    <a:pt x="423" y="364"/>
                    <a:pt x="420" y="366"/>
                    <a:pt x="418" y="368"/>
                  </a:cubicBezTo>
                  <a:cubicBezTo>
                    <a:pt x="415" y="370"/>
                    <a:pt x="413" y="373"/>
                    <a:pt x="411" y="375"/>
                  </a:cubicBezTo>
                  <a:cubicBezTo>
                    <a:pt x="411" y="376"/>
                    <a:pt x="410" y="377"/>
                    <a:pt x="410" y="377"/>
                  </a:cubicBezTo>
                  <a:cubicBezTo>
                    <a:pt x="409" y="378"/>
                    <a:pt x="409" y="378"/>
                    <a:pt x="409" y="378"/>
                  </a:cubicBezTo>
                  <a:cubicBezTo>
                    <a:pt x="409" y="379"/>
                    <a:pt x="409" y="379"/>
                    <a:pt x="409" y="379"/>
                  </a:cubicBezTo>
                  <a:cubicBezTo>
                    <a:pt x="406" y="384"/>
                    <a:pt x="406" y="384"/>
                    <a:pt x="406" y="384"/>
                  </a:cubicBezTo>
                  <a:cubicBezTo>
                    <a:pt x="402" y="394"/>
                    <a:pt x="402" y="394"/>
                    <a:pt x="402" y="394"/>
                  </a:cubicBezTo>
                  <a:cubicBezTo>
                    <a:pt x="394" y="409"/>
                    <a:pt x="394" y="409"/>
                    <a:pt x="394" y="409"/>
                  </a:cubicBezTo>
                  <a:cubicBezTo>
                    <a:pt x="394" y="409"/>
                    <a:pt x="393" y="409"/>
                    <a:pt x="393" y="409"/>
                  </a:cubicBezTo>
                  <a:cubicBezTo>
                    <a:pt x="391" y="408"/>
                    <a:pt x="391" y="408"/>
                    <a:pt x="391" y="408"/>
                  </a:cubicBezTo>
                  <a:cubicBezTo>
                    <a:pt x="388" y="407"/>
                    <a:pt x="388" y="407"/>
                    <a:pt x="388" y="407"/>
                  </a:cubicBezTo>
                  <a:cubicBezTo>
                    <a:pt x="386" y="406"/>
                    <a:pt x="384" y="405"/>
                    <a:pt x="382" y="404"/>
                  </a:cubicBezTo>
                  <a:cubicBezTo>
                    <a:pt x="381" y="403"/>
                    <a:pt x="381" y="403"/>
                    <a:pt x="381" y="403"/>
                  </a:cubicBezTo>
                  <a:cubicBezTo>
                    <a:pt x="380" y="403"/>
                    <a:pt x="380" y="403"/>
                    <a:pt x="380" y="403"/>
                  </a:cubicBezTo>
                  <a:cubicBezTo>
                    <a:pt x="380" y="402"/>
                    <a:pt x="380" y="402"/>
                    <a:pt x="380" y="402"/>
                  </a:cubicBezTo>
                  <a:cubicBezTo>
                    <a:pt x="379" y="402"/>
                    <a:pt x="378" y="402"/>
                    <a:pt x="378" y="401"/>
                  </a:cubicBezTo>
                  <a:cubicBezTo>
                    <a:pt x="377" y="400"/>
                    <a:pt x="376" y="400"/>
                    <a:pt x="375" y="399"/>
                  </a:cubicBezTo>
                  <a:cubicBezTo>
                    <a:pt x="370" y="395"/>
                    <a:pt x="367" y="391"/>
                    <a:pt x="363" y="387"/>
                  </a:cubicBezTo>
                  <a:cubicBezTo>
                    <a:pt x="360" y="383"/>
                    <a:pt x="357" y="378"/>
                    <a:pt x="355" y="374"/>
                  </a:cubicBezTo>
                  <a:cubicBezTo>
                    <a:pt x="354" y="371"/>
                    <a:pt x="352" y="369"/>
                    <a:pt x="351" y="367"/>
                  </a:cubicBezTo>
                  <a:cubicBezTo>
                    <a:pt x="351" y="366"/>
                    <a:pt x="351" y="366"/>
                    <a:pt x="351" y="366"/>
                  </a:cubicBezTo>
                  <a:cubicBezTo>
                    <a:pt x="350" y="364"/>
                    <a:pt x="350" y="364"/>
                    <a:pt x="350" y="364"/>
                  </a:cubicBezTo>
                  <a:cubicBezTo>
                    <a:pt x="350" y="363"/>
                    <a:pt x="350" y="362"/>
                    <a:pt x="349" y="361"/>
                  </a:cubicBezTo>
                  <a:cubicBezTo>
                    <a:pt x="348" y="359"/>
                    <a:pt x="348" y="357"/>
                    <a:pt x="347" y="355"/>
                  </a:cubicBezTo>
                  <a:cubicBezTo>
                    <a:pt x="350" y="353"/>
                    <a:pt x="352" y="351"/>
                    <a:pt x="355" y="349"/>
                  </a:cubicBezTo>
                  <a:cubicBezTo>
                    <a:pt x="357" y="348"/>
                    <a:pt x="357" y="348"/>
                    <a:pt x="357" y="348"/>
                  </a:cubicBezTo>
                  <a:cubicBezTo>
                    <a:pt x="358" y="348"/>
                    <a:pt x="358" y="348"/>
                    <a:pt x="358" y="348"/>
                  </a:cubicBezTo>
                  <a:cubicBezTo>
                    <a:pt x="358" y="347"/>
                    <a:pt x="359" y="347"/>
                    <a:pt x="359" y="346"/>
                  </a:cubicBezTo>
                  <a:cubicBezTo>
                    <a:pt x="362" y="344"/>
                    <a:pt x="364" y="342"/>
                    <a:pt x="367" y="340"/>
                  </a:cubicBezTo>
                  <a:cubicBezTo>
                    <a:pt x="371" y="335"/>
                    <a:pt x="375" y="330"/>
                    <a:pt x="377" y="325"/>
                  </a:cubicBezTo>
                  <a:cubicBezTo>
                    <a:pt x="379" y="319"/>
                    <a:pt x="379" y="313"/>
                    <a:pt x="377" y="308"/>
                  </a:cubicBezTo>
                  <a:cubicBezTo>
                    <a:pt x="376" y="306"/>
                    <a:pt x="375" y="303"/>
                    <a:pt x="373" y="301"/>
                  </a:cubicBezTo>
                  <a:cubicBezTo>
                    <a:pt x="372" y="301"/>
                    <a:pt x="372" y="300"/>
                    <a:pt x="371" y="299"/>
                  </a:cubicBezTo>
                  <a:cubicBezTo>
                    <a:pt x="371" y="299"/>
                    <a:pt x="371" y="299"/>
                    <a:pt x="370" y="298"/>
                  </a:cubicBezTo>
                  <a:cubicBezTo>
                    <a:pt x="369" y="297"/>
                    <a:pt x="368" y="297"/>
                    <a:pt x="367" y="296"/>
                  </a:cubicBezTo>
                  <a:cubicBezTo>
                    <a:pt x="363" y="295"/>
                    <a:pt x="357" y="295"/>
                    <a:pt x="352" y="298"/>
                  </a:cubicBezTo>
                  <a:cubicBezTo>
                    <a:pt x="351" y="298"/>
                    <a:pt x="350" y="299"/>
                    <a:pt x="349" y="300"/>
                  </a:cubicBezTo>
                  <a:cubicBezTo>
                    <a:pt x="347" y="301"/>
                    <a:pt x="346" y="302"/>
                    <a:pt x="345" y="303"/>
                  </a:cubicBezTo>
                  <a:cubicBezTo>
                    <a:pt x="343" y="305"/>
                    <a:pt x="341" y="307"/>
                    <a:pt x="340" y="310"/>
                  </a:cubicBezTo>
                  <a:cubicBezTo>
                    <a:pt x="337" y="315"/>
                    <a:pt x="335" y="321"/>
                    <a:pt x="335" y="327"/>
                  </a:cubicBezTo>
                  <a:cubicBezTo>
                    <a:pt x="335" y="330"/>
                    <a:pt x="335" y="333"/>
                    <a:pt x="335" y="337"/>
                  </a:cubicBezTo>
                  <a:cubicBezTo>
                    <a:pt x="336" y="339"/>
                    <a:pt x="336" y="339"/>
                    <a:pt x="336" y="339"/>
                  </a:cubicBezTo>
                  <a:cubicBezTo>
                    <a:pt x="336" y="340"/>
                    <a:pt x="336" y="340"/>
                    <a:pt x="336" y="340"/>
                  </a:cubicBezTo>
                  <a:cubicBezTo>
                    <a:pt x="336" y="342"/>
                    <a:pt x="336" y="342"/>
                    <a:pt x="336" y="342"/>
                  </a:cubicBezTo>
                  <a:cubicBezTo>
                    <a:pt x="336" y="343"/>
                    <a:pt x="336" y="343"/>
                    <a:pt x="336" y="343"/>
                  </a:cubicBezTo>
                  <a:cubicBezTo>
                    <a:pt x="337" y="344"/>
                    <a:pt x="337" y="344"/>
                    <a:pt x="337" y="344"/>
                  </a:cubicBezTo>
                  <a:cubicBezTo>
                    <a:pt x="337" y="347"/>
                    <a:pt x="337" y="347"/>
                    <a:pt x="337" y="347"/>
                  </a:cubicBezTo>
                  <a:cubicBezTo>
                    <a:pt x="338" y="351"/>
                    <a:pt x="338" y="351"/>
                    <a:pt x="338" y="351"/>
                  </a:cubicBezTo>
                  <a:cubicBezTo>
                    <a:pt x="336" y="352"/>
                    <a:pt x="334" y="353"/>
                    <a:pt x="332" y="354"/>
                  </a:cubicBezTo>
                  <a:cubicBezTo>
                    <a:pt x="331" y="355"/>
                    <a:pt x="330" y="355"/>
                    <a:pt x="329" y="355"/>
                  </a:cubicBezTo>
                  <a:cubicBezTo>
                    <a:pt x="328" y="356"/>
                    <a:pt x="328" y="356"/>
                    <a:pt x="328" y="356"/>
                  </a:cubicBezTo>
                  <a:cubicBezTo>
                    <a:pt x="326" y="356"/>
                    <a:pt x="326" y="356"/>
                    <a:pt x="326" y="356"/>
                  </a:cubicBezTo>
                  <a:cubicBezTo>
                    <a:pt x="324" y="357"/>
                    <a:pt x="321" y="358"/>
                    <a:pt x="318" y="359"/>
                  </a:cubicBezTo>
                  <a:cubicBezTo>
                    <a:pt x="313" y="360"/>
                    <a:pt x="308" y="360"/>
                    <a:pt x="303" y="360"/>
                  </a:cubicBezTo>
                  <a:cubicBezTo>
                    <a:pt x="297" y="360"/>
                    <a:pt x="292" y="360"/>
                    <a:pt x="287" y="359"/>
                  </a:cubicBezTo>
                  <a:cubicBezTo>
                    <a:pt x="286" y="359"/>
                    <a:pt x="284" y="359"/>
                    <a:pt x="283" y="358"/>
                  </a:cubicBezTo>
                  <a:cubicBezTo>
                    <a:pt x="282" y="358"/>
                    <a:pt x="281" y="358"/>
                    <a:pt x="280" y="358"/>
                  </a:cubicBezTo>
                  <a:cubicBezTo>
                    <a:pt x="279" y="358"/>
                    <a:pt x="278" y="357"/>
                    <a:pt x="277" y="357"/>
                  </a:cubicBezTo>
                  <a:cubicBezTo>
                    <a:pt x="275" y="357"/>
                    <a:pt x="273" y="356"/>
                    <a:pt x="271" y="355"/>
                  </a:cubicBezTo>
                  <a:cubicBezTo>
                    <a:pt x="270" y="355"/>
                    <a:pt x="269" y="354"/>
                    <a:pt x="268" y="354"/>
                  </a:cubicBezTo>
                  <a:cubicBezTo>
                    <a:pt x="268" y="353"/>
                    <a:pt x="267" y="353"/>
                    <a:pt x="267" y="352"/>
                  </a:cubicBezTo>
                  <a:cubicBezTo>
                    <a:pt x="266" y="352"/>
                    <a:pt x="266" y="351"/>
                    <a:pt x="266" y="351"/>
                  </a:cubicBezTo>
                  <a:cubicBezTo>
                    <a:pt x="266" y="350"/>
                    <a:pt x="266" y="350"/>
                    <a:pt x="266" y="350"/>
                  </a:cubicBezTo>
                  <a:cubicBezTo>
                    <a:pt x="266" y="350"/>
                    <a:pt x="266" y="349"/>
                    <a:pt x="265" y="349"/>
                  </a:cubicBezTo>
                  <a:cubicBezTo>
                    <a:pt x="265" y="348"/>
                    <a:pt x="266" y="346"/>
                    <a:pt x="268" y="344"/>
                  </a:cubicBezTo>
                  <a:cubicBezTo>
                    <a:pt x="272" y="339"/>
                    <a:pt x="272" y="339"/>
                    <a:pt x="272" y="339"/>
                  </a:cubicBezTo>
                  <a:cubicBezTo>
                    <a:pt x="274" y="336"/>
                    <a:pt x="274" y="336"/>
                    <a:pt x="274" y="336"/>
                  </a:cubicBezTo>
                  <a:cubicBezTo>
                    <a:pt x="275" y="335"/>
                    <a:pt x="275" y="335"/>
                    <a:pt x="275" y="335"/>
                  </a:cubicBezTo>
                  <a:cubicBezTo>
                    <a:pt x="278" y="331"/>
                    <a:pt x="281" y="327"/>
                    <a:pt x="283" y="323"/>
                  </a:cubicBezTo>
                  <a:cubicBezTo>
                    <a:pt x="285" y="319"/>
                    <a:pt x="287" y="315"/>
                    <a:pt x="288" y="311"/>
                  </a:cubicBezTo>
                  <a:cubicBezTo>
                    <a:pt x="289" y="307"/>
                    <a:pt x="289" y="304"/>
                    <a:pt x="288" y="300"/>
                  </a:cubicBezTo>
                  <a:cubicBezTo>
                    <a:pt x="286" y="297"/>
                    <a:pt x="284" y="294"/>
                    <a:pt x="281" y="292"/>
                  </a:cubicBezTo>
                  <a:cubicBezTo>
                    <a:pt x="277" y="289"/>
                    <a:pt x="274" y="288"/>
                    <a:pt x="270" y="287"/>
                  </a:cubicBezTo>
                  <a:cubicBezTo>
                    <a:pt x="267" y="287"/>
                    <a:pt x="264" y="288"/>
                    <a:pt x="260" y="290"/>
                  </a:cubicBezTo>
                  <a:cubicBezTo>
                    <a:pt x="257" y="292"/>
                    <a:pt x="254" y="295"/>
                    <a:pt x="252" y="299"/>
                  </a:cubicBezTo>
                  <a:cubicBezTo>
                    <a:pt x="247" y="306"/>
                    <a:pt x="243" y="315"/>
                    <a:pt x="242" y="323"/>
                  </a:cubicBezTo>
                  <a:cubicBezTo>
                    <a:pt x="242" y="326"/>
                    <a:pt x="242" y="328"/>
                    <a:pt x="242" y="330"/>
                  </a:cubicBezTo>
                  <a:cubicBezTo>
                    <a:pt x="242" y="330"/>
                    <a:pt x="242" y="331"/>
                    <a:pt x="242" y="331"/>
                  </a:cubicBezTo>
                  <a:cubicBezTo>
                    <a:pt x="242" y="332"/>
                    <a:pt x="242" y="332"/>
                    <a:pt x="242" y="333"/>
                  </a:cubicBezTo>
                  <a:cubicBezTo>
                    <a:pt x="242" y="334"/>
                    <a:pt x="243" y="335"/>
                    <a:pt x="243" y="336"/>
                  </a:cubicBezTo>
                  <a:cubicBezTo>
                    <a:pt x="243" y="338"/>
                    <a:pt x="244" y="340"/>
                    <a:pt x="245" y="342"/>
                  </a:cubicBezTo>
                  <a:cubicBezTo>
                    <a:pt x="245" y="342"/>
                    <a:pt x="245" y="343"/>
                    <a:pt x="246" y="343"/>
                  </a:cubicBezTo>
                  <a:cubicBezTo>
                    <a:pt x="246" y="343"/>
                    <a:pt x="246" y="343"/>
                    <a:pt x="246" y="344"/>
                  </a:cubicBezTo>
                  <a:cubicBezTo>
                    <a:pt x="247" y="346"/>
                    <a:pt x="247" y="346"/>
                    <a:pt x="247" y="346"/>
                  </a:cubicBezTo>
                  <a:cubicBezTo>
                    <a:pt x="248" y="347"/>
                    <a:pt x="250" y="349"/>
                    <a:pt x="251" y="351"/>
                  </a:cubicBezTo>
                  <a:cubicBezTo>
                    <a:pt x="250" y="353"/>
                    <a:pt x="248" y="355"/>
                    <a:pt x="247" y="356"/>
                  </a:cubicBezTo>
                  <a:cubicBezTo>
                    <a:pt x="246" y="357"/>
                    <a:pt x="245" y="358"/>
                    <a:pt x="244" y="359"/>
                  </a:cubicBezTo>
                  <a:cubicBezTo>
                    <a:pt x="243" y="361"/>
                    <a:pt x="243" y="361"/>
                    <a:pt x="243" y="361"/>
                  </a:cubicBezTo>
                  <a:cubicBezTo>
                    <a:pt x="241" y="363"/>
                    <a:pt x="239" y="365"/>
                    <a:pt x="237" y="366"/>
                  </a:cubicBezTo>
                  <a:cubicBezTo>
                    <a:pt x="234" y="370"/>
                    <a:pt x="230" y="374"/>
                    <a:pt x="226" y="377"/>
                  </a:cubicBezTo>
                  <a:cubicBezTo>
                    <a:pt x="222" y="380"/>
                    <a:pt x="217" y="384"/>
                    <a:pt x="213" y="387"/>
                  </a:cubicBezTo>
                  <a:cubicBezTo>
                    <a:pt x="212" y="387"/>
                    <a:pt x="211" y="388"/>
                    <a:pt x="210" y="389"/>
                  </a:cubicBezTo>
                  <a:cubicBezTo>
                    <a:pt x="208" y="390"/>
                    <a:pt x="208" y="390"/>
                    <a:pt x="208" y="390"/>
                  </a:cubicBezTo>
                  <a:cubicBezTo>
                    <a:pt x="207" y="390"/>
                    <a:pt x="207" y="390"/>
                    <a:pt x="207" y="390"/>
                  </a:cubicBezTo>
                  <a:cubicBezTo>
                    <a:pt x="206" y="391"/>
                    <a:pt x="206" y="391"/>
                    <a:pt x="206" y="391"/>
                  </a:cubicBezTo>
                  <a:cubicBezTo>
                    <a:pt x="205" y="392"/>
                    <a:pt x="204" y="392"/>
                    <a:pt x="203" y="393"/>
                  </a:cubicBezTo>
                  <a:cubicBezTo>
                    <a:pt x="202" y="393"/>
                    <a:pt x="201" y="394"/>
                    <a:pt x="200" y="394"/>
                  </a:cubicBezTo>
                  <a:cubicBezTo>
                    <a:pt x="198" y="395"/>
                    <a:pt x="196" y="396"/>
                    <a:pt x="194" y="397"/>
                  </a:cubicBezTo>
                  <a:cubicBezTo>
                    <a:pt x="187" y="385"/>
                    <a:pt x="187" y="385"/>
                    <a:pt x="187" y="385"/>
                  </a:cubicBezTo>
                  <a:cubicBezTo>
                    <a:pt x="184" y="378"/>
                    <a:pt x="184" y="378"/>
                    <a:pt x="184" y="378"/>
                  </a:cubicBezTo>
                  <a:cubicBezTo>
                    <a:pt x="182" y="374"/>
                    <a:pt x="179" y="370"/>
                    <a:pt x="177" y="367"/>
                  </a:cubicBezTo>
                  <a:cubicBezTo>
                    <a:pt x="174" y="363"/>
                    <a:pt x="170" y="360"/>
                    <a:pt x="167" y="358"/>
                  </a:cubicBezTo>
                  <a:cubicBezTo>
                    <a:pt x="163" y="356"/>
                    <a:pt x="159" y="355"/>
                    <a:pt x="155" y="355"/>
                  </a:cubicBezTo>
                  <a:cubicBezTo>
                    <a:pt x="152" y="355"/>
                    <a:pt x="148" y="356"/>
                    <a:pt x="144" y="358"/>
                  </a:cubicBezTo>
                  <a:cubicBezTo>
                    <a:pt x="141" y="361"/>
                    <a:pt x="138" y="363"/>
                    <a:pt x="137" y="367"/>
                  </a:cubicBezTo>
                  <a:cubicBezTo>
                    <a:pt x="136" y="370"/>
                    <a:pt x="135" y="374"/>
                    <a:pt x="136" y="378"/>
                  </a:cubicBezTo>
                  <a:cubicBezTo>
                    <a:pt x="137" y="382"/>
                    <a:pt x="139" y="386"/>
                    <a:pt x="141" y="389"/>
                  </a:cubicBezTo>
                  <a:cubicBezTo>
                    <a:pt x="141" y="388"/>
                    <a:pt x="139" y="386"/>
                    <a:pt x="139" y="386"/>
                  </a:cubicBezTo>
                  <a:cubicBezTo>
                    <a:pt x="139" y="385"/>
                    <a:pt x="139" y="386"/>
                    <a:pt x="139" y="387"/>
                  </a:cubicBezTo>
                  <a:cubicBezTo>
                    <a:pt x="140" y="388"/>
                    <a:pt x="141" y="389"/>
                    <a:pt x="142" y="392"/>
                  </a:cubicBezTo>
                  <a:cubicBezTo>
                    <a:pt x="140" y="388"/>
                    <a:pt x="137" y="384"/>
                    <a:pt x="136" y="380"/>
                  </a:cubicBezTo>
                  <a:close/>
                  <a:moveTo>
                    <a:pt x="183" y="623"/>
                  </a:moveTo>
                  <a:cubicBezTo>
                    <a:pt x="180" y="624"/>
                    <a:pt x="177" y="625"/>
                    <a:pt x="175" y="626"/>
                  </a:cubicBezTo>
                  <a:cubicBezTo>
                    <a:pt x="172" y="628"/>
                    <a:pt x="170" y="630"/>
                    <a:pt x="169" y="632"/>
                  </a:cubicBezTo>
                  <a:cubicBezTo>
                    <a:pt x="166" y="637"/>
                    <a:pt x="165" y="642"/>
                    <a:pt x="165" y="648"/>
                  </a:cubicBezTo>
                  <a:cubicBezTo>
                    <a:pt x="165" y="653"/>
                    <a:pt x="167" y="658"/>
                    <a:pt x="171" y="662"/>
                  </a:cubicBezTo>
                  <a:cubicBezTo>
                    <a:pt x="173" y="664"/>
                    <a:pt x="175" y="666"/>
                    <a:pt x="178" y="667"/>
                  </a:cubicBezTo>
                  <a:cubicBezTo>
                    <a:pt x="179" y="668"/>
                    <a:pt x="181" y="668"/>
                    <a:pt x="182" y="668"/>
                  </a:cubicBezTo>
                  <a:cubicBezTo>
                    <a:pt x="183" y="669"/>
                    <a:pt x="184" y="669"/>
                    <a:pt x="184" y="669"/>
                  </a:cubicBezTo>
                  <a:cubicBezTo>
                    <a:pt x="185" y="669"/>
                    <a:pt x="185" y="669"/>
                    <a:pt x="185" y="669"/>
                  </a:cubicBezTo>
                  <a:cubicBezTo>
                    <a:pt x="186" y="669"/>
                    <a:pt x="186" y="669"/>
                    <a:pt x="186" y="669"/>
                  </a:cubicBezTo>
                  <a:cubicBezTo>
                    <a:pt x="199" y="669"/>
                    <a:pt x="199" y="669"/>
                    <a:pt x="199" y="669"/>
                  </a:cubicBezTo>
                  <a:cubicBezTo>
                    <a:pt x="224" y="669"/>
                    <a:pt x="224" y="669"/>
                    <a:pt x="224" y="669"/>
                  </a:cubicBezTo>
                  <a:cubicBezTo>
                    <a:pt x="257" y="669"/>
                    <a:pt x="290" y="670"/>
                    <a:pt x="325" y="669"/>
                  </a:cubicBezTo>
                  <a:cubicBezTo>
                    <a:pt x="325" y="670"/>
                    <a:pt x="325" y="670"/>
                    <a:pt x="325" y="670"/>
                  </a:cubicBezTo>
                  <a:cubicBezTo>
                    <a:pt x="311" y="670"/>
                    <a:pt x="311" y="670"/>
                    <a:pt x="311" y="670"/>
                  </a:cubicBezTo>
                  <a:cubicBezTo>
                    <a:pt x="298" y="670"/>
                    <a:pt x="298" y="670"/>
                    <a:pt x="298" y="670"/>
                  </a:cubicBezTo>
                  <a:cubicBezTo>
                    <a:pt x="273" y="670"/>
                    <a:pt x="248" y="670"/>
                    <a:pt x="223" y="670"/>
                  </a:cubicBezTo>
                  <a:cubicBezTo>
                    <a:pt x="198" y="670"/>
                    <a:pt x="198" y="670"/>
                    <a:pt x="198" y="670"/>
                  </a:cubicBezTo>
                  <a:cubicBezTo>
                    <a:pt x="186" y="670"/>
                    <a:pt x="186" y="670"/>
                    <a:pt x="186" y="670"/>
                  </a:cubicBezTo>
                  <a:cubicBezTo>
                    <a:pt x="185" y="670"/>
                    <a:pt x="185" y="670"/>
                    <a:pt x="185" y="670"/>
                  </a:cubicBezTo>
                  <a:cubicBezTo>
                    <a:pt x="184" y="670"/>
                    <a:pt x="184" y="670"/>
                    <a:pt x="184" y="670"/>
                  </a:cubicBezTo>
                  <a:cubicBezTo>
                    <a:pt x="183" y="670"/>
                    <a:pt x="182" y="669"/>
                    <a:pt x="181" y="669"/>
                  </a:cubicBezTo>
                  <a:cubicBezTo>
                    <a:pt x="180" y="669"/>
                    <a:pt x="178" y="669"/>
                    <a:pt x="177" y="668"/>
                  </a:cubicBezTo>
                  <a:cubicBezTo>
                    <a:pt x="174" y="667"/>
                    <a:pt x="172" y="665"/>
                    <a:pt x="170" y="663"/>
                  </a:cubicBezTo>
                  <a:cubicBezTo>
                    <a:pt x="166" y="658"/>
                    <a:pt x="164" y="653"/>
                    <a:pt x="164" y="648"/>
                  </a:cubicBezTo>
                  <a:cubicBezTo>
                    <a:pt x="164" y="642"/>
                    <a:pt x="165" y="637"/>
                    <a:pt x="168" y="632"/>
                  </a:cubicBezTo>
                  <a:cubicBezTo>
                    <a:pt x="170" y="630"/>
                    <a:pt x="172" y="627"/>
                    <a:pt x="174" y="626"/>
                  </a:cubicBezTo>
                  <a:cubicBezTo>
                    <a:pt x="176" y="624"/>
                    <a:pt x="179" y="623"/>
                    <a:pt x="182" y="623"/>
                  </a:cubicBezTo>
                  <a:cubicBezTo>
                    <a:pt x="182" y="623"/>
                    <a:pt x="183" y="623"/>
                    <a:pt x="183" y="623"/>
                  </a:cubicBezTo>
                  <a:cubicBezTo>
                    <a:pt x="183" y="623"/>
                    <a:pt x="183" y="623"/>
                    <a:pt x="183" y="623"/>
                  </a:cubicBezTo>
                  <a:close/>
                  <a:moveTo>
                    <a:pt x="248" y="379"/>
                  </a:moveTo>
                  <a:cubicBezTo>
                    <a:pt x="251" y="377"/>
                    <a:pt x="253" y="375"/>
                    <a:pt x="255" y="372"/>
                  </a:cubicBezTo>
                  <a:cubicBezTo>
                    <a:pt x="259" y="368"/>
                    <a:pt x="259" y="368"/>
                    <a:pt x="259" y="368"/>
                  </a:cubicBezTo>
                  <a:cubicBezTo>
                    <a:pt x="260" y="368"/>
                    <a:pt x="261" y="369"/>
                    <a:pt x="262" y="369"/>
                  </a:cubicBezTo>
                  <a:cubicBezTo>
                    <a:pt x="262" y="369"/>
                    <a:pt x="262" y="369"/>
                    <a:pt x="262" y="369"/>
                  </a:cubicBezTo>
                  <a:cubicBezTo>
                    <a:pt x="263" y="370"/>
                    <a:pt x="263" y="370"/>
                    <a:pt x="263" y="370"/>
                  </a:cubicBezTo>
                  <a:cubicBezTo>
                    <a:pt x="264" y="370"/>
                    <a:pt x="264" y="370"/>
                    <a:pt x="264" y="370"/>
                  </a:cubicBezTo>
                  <a:cubicBezTo>
                    <a:pt x="266" y="371"/>
                    <a:pt x="266" y="371"/>
                    <a:pt x="266" y="371"/>
                  </a:cubicBezTo>
                  <a:cubicBezTo>
                    <a:pt x="270" y="372"/>
                    <a:pt x="273" y="373"/>
                    <a:pt x="276" y="374"/>
                  </a:cubicBezTo>
                  <a:cubicBezTo>
                    <a:pt x="283" y="376"/>
                    <a:pt x="290" y="377"/>
                    <a:pt x="297" y="377"/>
                  </a:cubicBezTo>
                  <a:cubicBezTo>
                    <a:pt x="304" y="377"/>
                    <a:pt x="311" y="377"/>
                    <a:pt x="318" y="376"/>
                  </a:cubicBezTo>
                  <a:cubicBezTo>
                    <a:pt x="321" y="375"/>
                    <a:pt x="324" y="375"/>
                    <a:pt x="328" y="374"/>
                  </a:cubicBezTo>
                  <a:cubicBezTo>
                    <a:pt x="330" y="373"/>
                    <a:pt x="330" y="373"/>
                    <a:pt x="330" y="373"/>
                  </a:cubicBezTo>
                  <a:cubicBezTo>
                    <a:pt x="332" y="372"/>
                    <a:pt x="332" y="372"/>
                    <a:pt x="332" y="372"/>
                  </a:cubicBezTo>
                  <a:cubicBezTo>
                    <a:pt x="333" y="372"/>
                    <a:pt x="334" y="372"/>
                    <a:pt x="334" y="371"/>
                  </a:cubicBezTo>
                  <a:cubicBezTo>
                    <a:pt x="334" y="372"/>
                    <a:pt x="334" y="372"/>
                    <a:pt x="335" y="372"/>
                  </a:cubicBezTo>
                  <a:cubicBezTo>
                    <a:pt x="335" y="373"/>
                    <a:pt x="335" y="373"/>
                    <a:pt x="335" y="374"/>
                  </a:cubicBezTo>
                  <a:cubicBezTo>
                    <a:pt x="336" y="375"/>
                    <a:pt x="336" y="375"/>
                    <a:pt x="336" y="375"/>
                  </a:cubicBezTo>
                  <a:cubicBezTo>
                    <a:pt x="336" y="376"/>
                    <a:pt x="336" y="376"/>
                    <a:pt x="336" y="376"/>
                  </a:cubicBezTo>
                  <a:cubicBezTo>
                    <a:pt x="336" y="376"/>
                    <a:pt x="337" y="377"/>
                    <a:pt x="337" y="378"/>
                  </a:cubicBezTo>
                  <a:cubicBezTo>
                    <a:pt x="338" y="380"/>
                    <a:pt x="340" y="383"/>
                    <a:pt x="341" y="386"/>
                  </a:cubicBezTo>
                  <a:cubicBezTo>
                    <a:pt x="345" y="391"/>
                    <a:pt x="348" y="396"/>
                    <a:pt x="352" y="400"/>
                  </a:cubicBezTo>
                  <a:cubicBezTo>
                    <a:pt x="356" y="405"/>
                    <a:pt x="361" y="409"/>
                    <a:pt x="365" y="413"/>
                  </a:cubicBezTo>
                  <a:cubicBezTo>
                    <a:pt x="368" y="415"/>
                    <a:pt x="370" y="416"/>
                    <a:pt x="373" y="418"/>
                  </a:cubicBezTo>
                  <a:cubicBezTo>
                    <a:pt x="375" y="419"/>
                    <a:pt x="375" y="419"/>
                    <a:pt x="375" y="419"/>
                  </a:cubicBezTo>
                  <a:cubicBezTo>
                    <a:pt x="376" y="420"/>
                    <a:pt x="376" y="420"/>
                    <a:pt x="376" y="420"/>
                  </a:cubicBezTo>
                  <a:cubicBezTo>
                    <a:pt x="376" y="420"/>
                    <a:pt x="377" y="420"/>
                    <a:pt x="378" y="421"/>
                  </a:cubicBezTo>
                  <a:cubicBezTo>
                    <a:pt x="372" y="434"/>
                    <a:pt x="372" y="434"/>
                    <a:pt x="372" y="434"/>
                  </a:cubicBezTo>
                  <a:cubicBezTo>
                    <a:pt x="369" y="440"/>
                    <a:pt x="367" y="445"/>
                    <a:pt x="364" y="451"/>
                  </a:cubicBezTo>
                  <a:cubicBezTo>
                    <a:pt x="359" y="462"/>
                    <a:pt x="355" y="473"/>
                    <a:pt x="350" y="484"/>
                  </a:cubicBezTo>
                  <a:cubicBezTo>
                    <a:pt x="355" y="473"/>
                    <a:pt x="359" y="462"/>
                    <a:pt x="364" y="451"/>
                  </a:cubicBezTo>
                  <a:cubicBezTo>
                    <a:pt x="367" y="445"/>
                    <a:pt x="369" y="439"/>
                    <a:pt x="371" y="434"/>
                  </a:cubicBezTo>
                  <a:cubicBezTo>
                    <a:pt x="377" y="421"/>
                    <a:pt x="377" y="421"/>
                    <a:pt x="377" y="421"/>
                  </a:cubicBezTo>
                  <a:cubicBezTo>
                    <a:pt x="377" y="420"/>
                    <a:pt x="376" y="420"/>
                    <a:pt x="376" y="420"/>
                  </a:cubicBezTo>
                  <a:cubicBezTo>
                    <a:pt x="375" y="419"/>
                    <a:pt x="375" y="419"/>
                    <a:pt x="375" y="419"/>
                  </a:cubicBezTo>
                  <a:cubicBezTo>
                    <a:pt x="373" y="418"/>
                    <a:pt x="373" y="418"/>
                    <a:pt x="373" y="418"/>
                  </a:cubicBezTo>
                  <a:cubicBezTo>
                    <a:pt x="370" y="417"/>
                    <a:pt x="368" y="415"/>
                    <a:pt x="365" y="413"/>
                  </a:cubicBezTo>
                  <a:cubicBezTo>
                    <a:pt x="360" y="409"/>
                    <a:pt x="356" y="405"/>
                    <a:pt x="352" y="400"/>
                  </a:cubicBezTo>
                  <a:cubicBezTo>
                    <a:pt x="348" y="396"/>
                    <a:pt x="344" y="391"/>
                    <a:pt x="341" y="386"/>
                  </a:cubicBezTo>
                  <a:cubicBezTo>
                    <a:pt x="340" y="383"/>
                    <a:pt x="338" y="380"/>
                    <a:pt x="337" y="378"/>
                  </a:cubicBezTo>
                  <a:cubicBezTo>
                    <a:pt x="336" y="376"/>
                    <a:pt x="336" y="376"/>
                    <a:pt x="336" y="376"/>
                  </a:cubicBezTo>
                  <a:cubicBezTo>
                    <a:pt x="336" y="375"/>
                    <a:pt x="336" y="375"/>
                    <a:pt x="336" y="375"/>
                  </a:cubicBezTo>
                  <a:cubicBezTo>
                    <a:pt x="335" y="374"/>
                    <a:pt x="335" y="374"/>
                    <a:pt x="335" y="374"/>
                  </a:cubicBezTo>
                  <a:cubicBezTo>
                    <a:pt x="335" y="373"/>
                    <a:pt x="335" y="373"/>
                    <a:pt x="335" y="372"/>
                  </a:cubicBezTo>
                  <a:cubicBezTo>
                    <a:pt x="334" y="372"/>
                    <a:pt x="334" y="372"/>
                    <a:pt x="334" y="371"/>
                  </a:cubicBezTo>
                  <a:cubicBezTo>
                    <a:pt x="334" y="372"/>
                    <a:pt x="333" y="372"/>
                    <a:pt x="332" y="372"/>
                  </a:cubicBezTo>
                  <a:cubicBezTo>
                    <a:pt x="330" y="373"/>
                    <a:pt x="330" y="373"/>
                    <a:pt x="330" y="373"/>
                  </a:cubicBezTo>
                  <a:cubicBezTo>
                    <a:pt x="328" y="374"/>
                    <a:pt x="328" y="374"/>
                    <a:pt x="328" y="374"/>
                  </a:cubicBezTo>
                  <a:cubicBezTo>
                    <a:pt x="324" y="375"/>
                    <a:pt x="321" y="375"/>
                    <a:pt x="318" y="376"/>
                  </a:cubicBezTo>
                  <a:cubicBezTo>
                    <a:pt x="311" y="377"/>
                    <a:pt x="304" y="378"/>
                    <a:pt x="297" y="377"/>
                  </a:cubicBezTo>
                  <a:cubicBezTo>
                    <a:pt x="290" y="377"/>
                    <a:pt x="283" y="376"/>
                    <a:pt x="276" y="374"/>
                  </a:cubicBezTo>
                  <a:cubicBezTo>
                    <a:pt x="273" y="374"/>
                    <a:pt x="270" y="373"/>
                    <a:pt x="266" y="371"/>
                  </a:cubicBezTo>
                  <a:cubicBezTo>
                    <a:pt x="265" y="371"/>
                    <a:pt x="265" y="371"/>
                    <a:pt x="264" y="370"/>
                  </a:cubicBezTo>
                  <a:cubicBezTo>
                    <a:pt x="263" y="370"/>
                    <a:pt x="263" y="370"/>
                    <a:pt x="263" y="370"/>
                  </a:cubicBezTo>
                  <a:cubicBezTo>
                    <a:pt x="262" y="370"/>
                    <a:pt x="262" y="370"/>
                    <a:pt x="262" y="370"/>
                  </a:cubicBezTo>
                  <a:cubicBezTo>
                    <a:pt x="262" y="369"/>
                    <a:pt x="262" y="369"/>
                    <a:pt x="262" y="369"/>
                  </a:cubicBezTo>
                  <a:cubicBezTo>
                    <a:pt x="261" y="369"/>
                    <a:pt x="260" y="369"/>
                    <a:pt x="259" y="368"/>
                  </a:cubicBezTo>
                  <a:cubicBezTo>
                    <a:pt x="258" y="369"/>
                    <a:pt x="257" y="370"/>
                    <a:pt x="255" y="373"/>
                  </a:cubicBezTo>
                  <a:cubicBezTo>
                    <a:pt x="253" y="375"/>
                    <a:pt x="250" y="377"/>
                    <a:pt x="248" y="379"/>
                  </a:cubicBezTo>
                  <a:cubicBezTo>
                    <a:pt x="244" y="384"/>
                    <a:pt x="239" y="388"/>
                    <a:pt x="235" y="392"/>
                  </a:cubicBezTo>
                  <a:cubicBezTo>
                    <a:pt x="234" y="393"/>
                    <a:pt x="235" y="393"/>
                    <a:pt x="236" y="393"/>
                  </a:cubicBezTo>
                  <a:cubicBezTo>
                    <a:pt x="236" y="392"/>
                    <a:pt x="238" y="391"/>
                    <a:pt x="242" y="388"/>
                  </a:cubicBezTo>
                  <a:cubicBezTo>
                    <a:pt x="244" y="386"/>
                    <a:pt x="247" y="384"/>
                    <a:pt x="251" y="380"/>
                  </a:cubicBezTo>
                  <a:cubicBezTo>
                    <a:pt x="252" y="378"/>
                    <a:pt x="254" y="377"/>
                    <a:pt x="256" y="374"/>
                  </a:cubicBezTo>
                  <a:cubicBezTo>
                    <a:pt x="259" y="372"/>
                    <a:pt x="259" y="372"/>
                    <a:pt x="259" y="372"/>
                  </a:cubicBezTo>
                  <a:cubicBezTo>
                    <a:pt x="259" y="371"/>
                    <a:pt x="259" y="371"/>
                    <a:pt x="260" y="371"/>
                  </a:cubicBezTo>
                  <a:cubicBezTo>
                    <a:pt x="260" y="371"/>
                    <a:pt x="260" y="371"/>
                    <a:pt x="260" y="371"/>
                  </a:cubicBezTo>
                  <a:cubicBezTo>
                    <a:pt x="261" y="371"/>
                    <a:pt x="261" y="371"/>
                    <a:pt x="261" y="371"/>
                  </a:cubicBezTo>
                  <a:cubicBezTo>
                    <a:pt x="262" y="372"/>
                    <a:pt x="262" y="372"/>
                    <a:pt x="262" y="372"/>
                  </a:cubicBezTo>
                  <a:cubicBezTo>
                    <a:pt x="264" y="373"/>
                    <a:pt x="266" y="374"/>
                    <a:pt x="268" y="374"/>
                  </a:cubicBezTo>
                  <a:cubicBezTo>
                    <a:pt x="273" y="376"/>
                    <a:pt x="277" y="377"/>
                    <a:pt x="282" y="378"/>
                  </a:cubicBezTo>
                  <a:cubicBezTo>
                    <a:pt x="291" y="379"/>
                    <a:pt x="299" y="379"/>
                    <a:pt x="307" y="379"/>
                  </a:cubicBezTo>
                  <a:cubicBezTo>
                    <a:pt x="312" y="379"/>
                    <a:pt x="317" y="378"/>
                    <a:pt x="323" y="377"/>
                  </a:cubicBezTo>
                  <a:cubicBezTo>
                    <a:pt x="325" y="377"/>
                    <a:pt x="328" y="376"/>
                    <a:pt x="331" y="375"/>
                  </a:cubicBezTo>
                  <a:cubicBezTo>
                    <a:pt x="332" y="375"/>
                    <a:pt x="332" y="375"/>
                    <a:pt x="332" y="375"/>
                  </a:cubicBezTo>
                  <a:cubicBezTo>
                    <a:pt x="333" y="374"/>
                    <a:pt x="333" y="374"/>
                    <a:pt x="333" y="374"/>
                  </a:cubicBezTo>
                  <a:cubicBezTo>
                    <a:pt x="333" y="375"/>
                    <a:pt x="333" y="375"/>
                    <a:pt x="333" y="375"/>
                  </a:cubicBezTo>
                  <a:cubicBezTo>
                    <a:pt x="334" y="376"/>
                    <a:pt x="334" y="376"/>
                    <a:pt x="334" y="376"/>
                  </a:cubicBezTo>
                  <a:cubicBezTo>
                    <a:pt x="334" y="376"/>
                    <a:pt x="334" y="376"/>
                    <a:pt x="334" y="376"/>
                  </a:cubicBezTo>
                  <a:cubicBezTo>
                    <a:pt x="334" y="377"/>
                    <a:pt x="334" y="377"/>
                    <a:pt x="334" y="377"/>
                  </a:cubicBezTo>
                  <a:cubicBezTo>
                    <a:pt x="334" y="378"/>
                    <a:pt x="334" y="378"/>
                    <a:pt x="334" y="378"/>
                  </a:cubicBezTo>
                  <a:cubicBezTo>
                    <a:pt x="336" y="380"/>
                    <a:pt x="337" y="383"/>
                    <a:pt x="339" y="386"/>
                  </a:cubicBezTo>
                  <a:cubicBezTo>
                    <a:pt x="342" y="391"/>
                    <a:pt x="345" y="397"/>
                    <a:pt x="350" y="401"/>
                  </a:cubicBezTo>
                  <a:cubicBezTo>
                    <a:pt x="354" y="406"/>
                    <a:pt x="358" y="411"/>
                    <a:pt x="363" y="415"/>
                  </a:cubicBezTo>
                  <a:cubicBezTo>
                    <a:pt x="366" y="417"/>
                    <a:pt x="369" y="418"/>
                    <a:pt x="371" y="420"/>
                  </a:cubicBezTo>
                  <a:cubicBezTo>
                    <a:pt x="374" y="421"/>
                    <a:pt x="374" y="421"/>
                    <a:pt x="374" y="421"/>
                  </a:cubicBezTo>
                  <a:cubicBezTo>
                    <a:pt x="374" y="422"/>
                    <a:pt x="374" y="422"/>
                    <a:pt x="374" y="422"/>
                  </a:cubicBezTo>
                  <a:cubicBezTo>
                    <a:pt x="374" y="422"/>
                    <a:pt x="374" y="422"/>
                    <a:pt x="374" y="423"/>
                  </a:cubicBezTo>
                  <a:cubicBezTo>
                    <a:pt x="372" y="428"/>
                    <a:pt x="372" y="428"/>
                    <a:pt x="372" y="428"/>
                  </a:cubicBezTo>
                  <a:cubicBezTo>
                    <a:pt x="366" y="440"/>
                    <a:pt x="366" y="440"/>
                    <a:pt x="366" y="440"/>
                  </a:cubicBezTo>
                  <a:cubicBezTo>
                    <a:pt x="363" y="448"/>
                    <a:pt x="360" y="456"/>
                    <a:pt x="356" y="464"/>
                  </a:cubicBezTo>
                  <a:cubicBezTo>
                    <a:pt x="350" y="480"/>
                    <a:pt x="344" y="495"/>
                    <a:pt x="338" y="511"/>
                  </a:cubicBezTo>
                  <a:cubicBezTo>
                    <a:pt x="330" y="534"/>
                    <a:pt x="322" y="557"/>
                    <a:pt x="315" y="580"/>
                  </a:cubicBezTo>
                  <a:cubicBezTo>
                    <a:pt x="314" y="585"/>
                    <a:pt x="312" y="591"/>
                    <a:pt x="310" y="597"/>
                  </a:cubicBezTo>
                  <a:cubicBezTo>
                    <a:pt x="308" y="606"/>
                    <a:pt x="308" y="606"/>
                    <a:pt x="308" y="606"/>
                  </a:cubicBezTo>
                  <a:cubicBezTo>
                    <a:pt x="307" y="608"/>
                    <a:pt x="307" y="608"/>
                    <a:pt x="307" y="608"/>
                  </a:cubicBezTo>
                  <a:cubicBezTo>
                    <a:pt x="307" y="609"/>
                    <a:pt x="307" y="609"/>
                    <a:pt x="307" y="609"/>
                  </a:cubicBezTo>
                  <a:cubicBezTo>
                    <a:pt x="307" y="609"/>
                    <a:pt x="307" y="609"/>
                    <a:pt x="307" y="609"/>
                  </a:cubicBezTo>
                  <a:cubicBezTo>
                    <a:pt x="307" y="609"/>
                    <a:pt x="307" y="609"/>
                    <a:pt x="307" y="609"/>
                  </a:cubicBezTo>
                  <a:cubicBezTo>
                    <a:pt x="307" y="609"/>
                    <a:pt x="307" y="609"/>
                    <a:pt x="307" y="609"/>
                  </a:cubicBezTo>
                  <a:cubicBezTo>
                    <a:pt x="307" y="609"/>
                    <a:pt x="307" y="609"/>
                    <a:pt x="307" y="609"/>
                  </a:cubicBezTo>
                  <a:cubicBezTo>
                    <a:pt x="307" y="609"/>
                    <a:pt x="307" y="609"/>
                    <a:pt x="307" y="609"/>
                  </a:cubicBezTo>
                  <a:cubicBezTo>
                    <a:pt x="306" y="609"/>
                    <a:pt x="306" y="609"/>
                    <a:pt x="306" y="609"/>
                  </a:cubicBezTo>
                  <a:cubicBezTo>
                    <a:pt x="304" y="609"/>
                    <a:pt x="304" y="609"/>
                    <a:pt x="304" y="609"/>
                  </a:cubicBezTo>
                  <a:cubicBezTo>
                    <a:pt x="295" y="609"/>
                    <a:pt x="295" y="609"/>
                    <a:pt x="295" y="609"/>
                  </a:cubicBezTo>
                  <a:cubicBezTo>
                    <a:pt x="286" y="609"/>
                    <a:pt x="286" y="609"/>
                    <a:pt x="286" y="609"/>
                  </a:cubicBezTo>
                  <a:cubicBezTo>
                    <a:pt x="286" y="609"/>
                    <a:pt x="286" y="609"/>
                    <a:pt x="286" y="609"/>
                  </a:cubicBezTo>
                  <a:cubicBezTo>
                    <a:pt x="286" y="609"/>
                    <a:pt x="286" y="609"/>
                    <a:pt x="286" y="609"/>
                  </a:cubicBezTo>
                  <a:cubicBezTo>
                    <a:pt x="280" y="587"/>
                    <a:pt x="280" y="587"/>
                    <a:pt x="280" y="587"/>
                  </a:cubicBezTo>
                  <a:cubicBezTo>
                    <a:pt x="277" y="579"/>
                    <a:pt x="275" y="571"/>
                    <a:pt x="272" y="563"/>
                  </a:cubicBezTo>
                  <a:cubicBezTo>
                    <a:pt x="267" y="547"/>
                    <a:pt x="262" y="531"/>
                    <a:pt x="256" y="515"/>
                  </a:cubicBezTo>
                  <a:cubicBezTo>
                    <a:pt x="246" y="484"/>
                    <a:pt x="234" y="454"/>
                    <a:pt x="222" y="429"/>
                  </a:cubicBezTo>
                  <a:cubicBezTo>
                    <a:pt x="217" y="418"/>
                    <a:pt x="214" y="411"/>
                    <a:pt x="211" y="408"/>
                  </a:cubicBezTo>
                  <a:cubicBezTo>
                    <a:pt x="210" y="406"/>
                    <a:pt x="210" y="405"/>
                    <a:pt x="209" y="405"/>
                  </a:cubicBezTo>
                  <a:cubicBezTo>
                    <a:pt x="212" y="404"/>
                    <a:pt x="215" y="402"/>
                    <a:pt x="220" y="400"/>
                  </a:cubicBezTo>
                  <a:cubicBezTo>
                    <a:pt x="223" y="398"/>
                    <a:pt x="226" y="395"/>
                    <a:pt x="229" y="393"/>
                  </a:cubicBezTo>
                  <a:cubicBezTo>
                    <a:pt x="232" y="391"/>
                    <a:pt x="234" y="389"/>
                    <a:pt x="234" y="389"/>
                  </a:cubicBezTo>
                  <a:cubicBezTo>
                    <a:pt x="237" y="388"/>
                    <a:pt x="236" y="389"/>
                    <a:pt x="235" y="391"/>
                  </a:cubicBezTo>
                  <a:cubicBezTo>
                    <a:pt x="240" y="387"/>
                    <a:pt x="244" y="383"/>
                    <a:pt x="248" y="379"/>
                  </a:cubicBezTo>
                  <a:close/>
                  <a:moveTo>
                    <a:pt x="318" y="622"/>
                  </a:moveTo>
                  <a:cubicBezTo>
                    <a:pt x="319" y="621"/>
                    <a:pt x="319" y="621"/>
                    <a:pt x="319" y="621"/>
                  </a:cubicBezTo>
                  <a:cubicBezTo>
                    <a:pt x="323" y="606"/>
                    <a:pt x="323" y="606"/>
                    <a:pt x="323" y="606"/>
                  </a:cubicBezTo>
                  <a:cubicBezTo>
                    <a:pt x="325" y="599"/>
                    <a:pt x="327" y="592"/>
                    <a:pt x="329" y="585"/>
                  </a:cubicBezTo>
                  <a:cubicBezTo>
                    <a:pt x="337" y="557"/>
                    <a:pt x="346" y="530"/>
                    <a:pt x="356" y="502"/>
                  </a:cubicBezTo>
                  <a:cubicBezTo>
                    <a:pt x="361" y="489"/>
                    <a:pt x="366" y="475"/>
                    <a:pt x="372" y="462"/>
                  </a:cubicBezTo>
                  <a:cubicBezTo>
                    <a:pt x="374" y="455"/>
                    <a:pt x="377" y="448"/>
                    <a:pt x="380" y="442"/>
                  </a:cubicBezTo>
                  <a:cubicBezTo>
                    <a:pt x="385" y="432"/>
                    <a:pt x="385" y="432"/>
                    <a:pt x="385" y="432"/>
                  </a:cubicBezTo>
                  <a:cubicBezTo>
                    <a:pt x="392" y="416"/>
                    <a:pt x="392" y="416"/>
                    <a:pt x="392" y="416"/>
                  </a:cubicBezTo>
                  <a:cubicBezTo>
                    <a:pt x="386" y="413"/>
                    <a:pt x="386" y="413"/>
                    <a:pt x="386" y="413"/>
                  </a:cubicBezTo>
                  <a:cubicBezTo>
                    <a:pt x="385" y="412"/>
                    <a:pt x="384" y="412"/>
                    <a:pt x="383" y="411"/>
                  </a:cubicBezTo>
                  <a:cubicBezTo>
                    <a:pt x="381" y="410"/>
                    <a:pt x="381" y="410"/>
                    <a:pt x="381" y="410"/>
                  </a:cubicBezTo>
                  <a:cubicBezTo>
                    <a:pt x="381" y="410"/>
                    <a:pt x="381" y="410"/>
                    <a:pt x="380" y="410"/>
                  </a:cubicBezTo>
                  <a:cubicBezTo>
                    <a:pt x="380" y="410"/>
                    <a:pt x="380" y="410"/>
                    <a:pt x="380" y="410"/>
                  </a:cubicBezTo>
                  <a:cubicBezTo>
                    <a:pt x="378" y="409"/>
                    <a:pt x="376" y="407"/>
                    <a:pt x="374" y="406"/>
                  </a:cubicBezTo>
                  <a:cubicBezTo>
                    <a:pt x="371" y="404"/>
                    <a:pt x="367" y="401"/>
                    <a:pt x="364" y="398"/>
                  </a:cubicBezTo>
                  <a:cubicBezTo>
                    <a:pt x="358" y="392"/>
                    <a:pt x="353" y="385"/>
                    <a:pt x="349" y="377"/>
                  </a:cubicBezTo>
                  <a:cubicBezTo>
                    <a:pt x="353" y="385"/>
                    <a:pt x="358" y="392"/>
                    <a:pt x="364" y="398"/>
                  </a:cubicBezTo>
                  <a:cubicBezTo>
                    <a:pt x="367" y="401"/>
                    <a:pt x="371" y="404"/>
                    <a:pt x="374" y="406"/>
                  </a:cubicBezTo>
                  <a:cubicBezTo>
                    <a:pt x="376" y="407"/>
                    <a:pt x="378" y="409"/>
                    <a:pt x="380" y="410"/>
                  </a:cubicBezTo>
                  <a:cubicBezTo>
                    <a:pt x="383" y="412"/>
                    <a:pt x="388" y="414"/>
                    <a:pt x="391" y="416"/>
                  </a:cubicBezTo>
                  <a:cubicBezTo>
                    <a:pt x="384" y="433"/>
                    <a:pt x="384" y="433"/>
                    <a:pt x="384" y="433"/>
                  </a:cubicBezTo>
                  <a:cubicBezTo>
                    <a:pt x="379" y="445"/>
                    <a:pt x="379" y="445"/>
                    <a:pt x="379" y="445"/>
                  </a:cubicBezTo>
                  <a:cubicBezTo>
                    <a:pt x="375" y="452"/>
                    <a:pt x="372" y="460"/>
                    <a:pt x="369" y="468"/>
                  </a:cubicBezTo>
                  <a:cubicBezTo>
                    <a:pt x="363" y="483"/>
                    <a:pt x="357" y="499"/>
                    <a:pt x="351" y="515"/>
                  </a:cubicBezTo>
                  <a:cubicBezTo>
                    <a:pt x="340" y="546"/>
                    <a:pt x="330" y="578"/>
                    <a:pt x="321" y="612"/>
                  </a:cubicBezTo>
                  <a:cubicBezTo>
                    <a:pt x="321" y="611"/>
                    <a:pt x="321" y="609"/>
                    <a:pt x="320" y="612"/>
                  </a:cubicBezTo>
                  <a:cubicBezTo>
                    <a:pt x="329" y="579"/>
                    <a:pt x="339" y="546"/>
                    <a:pt x="350" y="515"/>
                  </a:cubicBezTo>
                  <a:cubicBezTo>
                    <a:pt x="356" y="499"/>
                    <a:pt x="362" y="483"/>
                    <a:pt x="368" y="468"/>
                  </a:cubicBezTo>
                  <a:cubicBezTo>
                    <a:pt x="371" y="460"/>
                    <a:pt x="375" y="452"/>
                    <a:pt x="378" y="444"/>
                  </a:cubicBezTo>
                  <a:cubicBezTo>
                    <a:pt x="383" y="433"/>
                    <a:pt x="383" y="433"/>
                    <a:pt x="383" y="433"/>
                  </a:cubicBezTo>
                  <a:cubicBezTo>
                    <a:pt x="391" y="416"/>
                    <a:pt x="391" y="416"/>
                    <a:pt x="391" y="416"/>
                  </a:cubicBezTo>
                  <a:cubicBezTo>
                    <a:pt x="384" y="413"/>
                    <a:pt x="384" y="413"/>
                    <a:pt x="384" y="413"/>
                  </a:cubicBezTo>
                  <a:cubicBezTo>
                    <a:pt x="383" y="413"/>
                    <a:pt x="383" y="412"/>
                    <a:pt x="382" y="412"/>
                  </a:cubicBezTo>
                  <a:cubicBezTo>
                    <a:pt x="380" y="411"/>
                    <a:pt x="380" y="411"/>
                    <a:pt x="380" y="411"/>
                  </a:cubicBezTo>
                  <a:cubicBezTo>
                    <a:pt x="379" y="410"/>
                    <a:pt x="379" y="410"/>
                    <a:pt x="379" y="410"/>
                  </a:cubicBezTo>
                  <a:cubicBezTo>
                    <a:pt x="377" y="409"/>
                    <a:pt x="375" y="408"/>
                    <a:pt x="373" y="406"/>
                  </a:cubicBezTo>
                  <a:cubicBezTo>
                    <a:pt x="369" y="404"/>
                    <a:pt x="366" y="401"/>
                    <a:pt x="363" y="397"/>
                  </a:cubicBezTo>
                  <a:cubicBezTo>
                    <a:pt x="356" y="391"/>
                    <a:pt x="350" y="383"/>
                    <a:pt x="346" y="374"/>
                  </a:cubicBezTo>
                  <a:cubicBezTo>
                    <a:pt x="347" y="374"/>
                    <a:pt x="347" y="374"/>
                    <a:pt x="347" y="374"/>
                  </a:cubicBezTo>
                  <a:cubicBezTo>
                    <a:pt x="347" y="373"/>
                    <a:pt x="346" y="372"/>
                    <a:pt x="346" y="372"/>
                  </a:cubicBezTo>
                  <a:cubicBezTo>
                    <a:pt x="346" y="371"/>
                    <a:pt x="346" y="371"/>
                    <a:pt x="346" y="371"/>
                  </a:cubicBezTo>
                  <a:cubicBezTo>
                    <a:pt x="345" y="371"/>
                    <a:pt x="345" y="371"/>
                    <a:pt x="345" y="371"/>
                  </a:cubicBezTo>
                  <a:cubicBezTo>
                    <a:pt x="345" y="370"/>
                    <a:pt x="345" y="370"/>
                    <a:pt x="345" y="370"/>
                  </a:cubicBezTo>
                  <a:cubicBezTo>
                    <a:pt x="344" y="368"/>
                    <a:pt x="344" y="368"/>
                    <a:pt x="344" y="368"/>
                  </a:cubicBezTo>
                  <a:cubicBezTo>
                    <a:pt x="343" y="364"/>
                    <a:pt x="342" y="361"/>
                    <a:pt x="340" y="358"/>
                  </a:cubicBezTo>
                  <a:cubicBezTo>
                    <a:pt x="337" y="359"/>
                    <a:pt x="334" y="360"/>
                    <a:pt x="331" y="361"/>
                  </a:cubicBezTo>
                  <a:cubicBezTo>
                    <a:pt x="330" y="362"/>
                    <a:pt x="330" y="362"/>
                    <a:pt x="329" y="362"/>
                  </a:cubicBezTo>
                  <a:cubicBezTo>
                    <a:pt x="327" y="363"/>
                    <a:pt x="327" y="363"/>
                    <a:pt x="327" y="363"/>
                  </a:cubicBezTo>
                  <a:cubicBezTo>
                    <a:pt x="325" y="363"/>
                    <a:pt x="325" y="363"/>
                    <a:pt x="325" y="363"/>
                  </a:cubicBezTo>
                  <a:cubicBezTo>
                    <a:pt x="322" y="364"/>
                    <a:pt x="319" y="365"/>
                    <a:pt x="316" y="365"/>
                  </a:cubicBezTo>
                  <a:cubicBezTo>
                    <a:pt x="310" y="366"/>
                    <a:pt x="304" y="367"/>
                    <a:pt x="297" y="367"/>
                  </a:cubicBezTo>
                  <a:cubicBezTo>
                    <a:pt x="291" y="366"/>
                    <a:pt x="285" y="365"/>
                    <a:pt x="279" y="364"/>
                  </a:cubicBezTo>
                  <a:cubicBezTo>
                    <a:pt x="276" y="363"/>
                    <a:pt x="273" y="362"/>
                    <a:pt x="270" y="361"/>
                  </a:cubicBezTo>
                  <a:cubicBezTo>
                    <a:pt x="269" y="361"/>
                    <a:pt x="269" y="361"/>
                    <a:pt x="268" y="360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66" y="360"/>
                    <a:pt x="266" y="360"/>
                    <a:pt x="266" y="360"/>
                  </a:cubicBezTo>
                  <a:cubicBezTo>
                    <a:pt x="265" y="359"/>
                    <a:pt x="265" y="359"/>
                    <a:pt x="265" y="359"/>
                  </a:cubicBezTo>
                  <a:cubicBezTo>
                    <a:pt x="263" y="358"/>
                    <a:pt x="263" y="358"/>
                    <a:pt x="263" y="358"/>
                  </a:cubicBezTo>
                  <a:cubicBezTo>
                    <a:pt x="261" y="357"/>
                    <a:pt x="261" y="357"/>
                    <a:pt x="261" y="357"/>
                  </a:cubicBezTo>
                  <a:cubicBezTo>
                    <a:pt x="256" y="354"/>
                    <a:pt x="256" y="354"/>
                    <a:pt x="256" y="354"/>
                  </a:cubicBezTo>
                  <a:cubicBezTo>
                    <a:pt x="251" y="361"/>
                    <a:pt x="251" y="361"/>
                    <a:pt x="251" y="361"/>
                  </a:cubicBezTo>
                  <a:cubicBezTo>
                    <a:pt x="248" y="364"/>
                    <a:pt x="248" y="364"/>
                    <a:pt x="248" y="364"/>
                  </a:cubicBezTo>
                  <a:cubicBezTo>
                    <a:pt x="246" y="366"/>
                    <a:pt x="246" y="366"/>
                    <a:pt x="246" y="366"/>
                  </a:cubicBezTo>
                  <a:cubicBezTo>
                    <a:pt x="243" y="369"/>
                    <a:pt x="243" y="369"/>
                    <a:pt x="243" y="369"/>
                  </a:cubicBezTo>
                  <a:cubicBezTo>
                    <a:pt x="241" y="371"/>
                    <a:pt x="239" y="373"/>
                    <a:pt x="237" y="375"/>
                  </a:cubicBezTo>
                  <a:cubicBezTo>
                    <a:pt x="233" y="379"/>
                    <a:pt x="230" y="383"/>
                    <a:pt x="226" y="386"/>
                  </a:cubicBezTo>
                  <a:cubicBezTo>
                    <a:pt x="231" y="383"/>
                    <a:pt x="236" y="378"/>
                    <a:pt x="241" y="374"/>
                  </a:cubicBezTo>
                  <a:cubicBezTo>
                    <a:pt x="243" y="372"/>
                    <a:pt x="245" y="370"/>
                    <a:pt x="247" y="367"/>
                  </a:cubicBezTo>
                  <a:cubicBezTo>
                    <a:pt x="249" y="366"/>
                    <a:pt x="249" y="366"/>
                    <a:pt x="249" y="366"/>
                  </a:cubicBezTo>
                  <a:cubicBezTo>
                    <a:pt x="250" y="365"/>
                    <a:pt x="250" y="365"/>
                    <a:pt x="250" y="365"/>
                  </a:cubicBezTo>
                  <a:cubicBezTo>
                    <a:pt x="251" y="363"/>
                    <a:pt x="251" y="363"/>
                    <a:pt x="251" y="363"/>
                  </a:cubicBezTo>
                  <a:cubicBezTo>
                    <a:pt x="257" y="357"/>
                    <a:pt x="257" y="357"/>
                    <a:pt x="257" y="357"/>
                  </a:cubicBezTo>
                  <a:cubicBezTo>
                    <a:pt x="261" y="359"/>
                    <a:pt x="261" y="359"/>
                    <a:pt x="261" y="359"/>
                  </a:cubicBezTo>
                  <a:cubicBezTo>
                    <a:pt x="263" y="360"/>
                    <a:pt x="263" y="360"/>
                    <a:pt x="263" y="360"/>
                  </a:cubicBezTo>
                  <a:cubicBezTo>
                    <a:pt x="264" y="361"/>
                    <a:pt x="264" y="361"/>
                    <a:pt x="264" y="361"/>
                  </a:cubicBezTo>
                  <a:cubicBezTo>
                    <a:pt x="266" y="362"/>
                    <a:pt x="266" y="362"/>
                    <a:pt x="267" y="362"/>
                  </a:cubicBezTo>
                  <a:cubicBezTo>
                    <a:pt x="269" y="363"/>
                    <a:pt x="269" y="363"/>
                    <a:pt x="269" y="363"/>
                  </a:cubicBezTo>
                  <a:cubicBezTo>
                    <a:pt x="272" y="364"/>
                    <a:pt x="275" y="365"/>
                    <a:pt x="278" y="366"/>
                  </a:cubicBezTo>
                  <a:cubicBezTo>
                    <a:pt x="284" y="367"/>
                    <a:pt x="291" y="368"/>
                    <a:pt x="297" y="369"/>
                  </a:cubicBezTo>
                  <a:cubicBezTo>
                    <a:pt x="303" y="369"/>
                    <a:pt x="310" y="369"/>
                    <a:pt x="316" y="368"/>
                  </a:cubicBezTo>
                  <a:cubicBezTo>
                    <a:pt x="319" y="367"/>
                    <a:pt x="322" y="367"/>
                    <a:pt x="325" y="366"/>
                  </a:cubicBezTo>
                  <a:cubicBezTo>
                    <a:pt x="328" y="365"/>
                    <a:pt x="328" y="365"/>
                    <a:pt x="328" y="365"/>
                  </a:cubicBezTo>
                  <a:cubicBezTo>
                    <a:pt x="329" y="365"/>
                    <a:pt x="329" y="365"/>
                    <a:pt x="329" y="365"/>
                  </a:cubicBezTo>
                  <a:cubicBezTo>
                    <a:pt x="330" y="364"/>
                    <a:pt x="331" y="364"/>
                    <a:pt x="331" y="364"/>
                  </a:cubicBezTo>
                  <a:cubicBezTo>
                    <a:pt x="334" y="363"/>
                    <a:pt x="336" y="362"/>
                    <a:pt x="339" y="361"/>
                  </a:cubicBezTo>
                  <a:cubicBezTo>
                    <a:pt x="342" y="368"/>
                    <a:pt x="342" y="368"/>
                    <a:pt x="342" y="368"/>
                  </a:cubicBezTo>
                  <a:cubicBezTo>
                    <a:pt x="342" y="369"/>
                    <a:pt x="342" y="370"/>
                    <a:pt x="343" y="371"/>
                  </a:cubicBezTo>
                  <a:cubicBezTo>
                    <a:pt x="343" y="372"/>
                    <a:pt x="343" y="372"/>
                    <a:pt x="343" y="372"/>
                  </a:cubicBezTo>
                  <a:cubicBezTo>
                    <a:pt x="343" y="372"/>
                    <a:pt x="343" y="372"/>
                    <a:pt x="343" y="372"/>
                  </a:cubicBezTo>
                  <a:cubicBezTo>
                    <a:pt x="344" y="373"/>
                    <a:pt x="344" y="373"/>
                    <a:pt x="344" y="373"/>
                  </a:cubicBezTo>
                  <a:cubicBezTo>
                    <a:pt x="345" y="376"/>
                    <a:pt x="346" y="378"/>
                    <a:pt x="348" y="381"/>
                  </a:cubicBezTo>
                  <a:cubicBezTo>
                    <a:pt x="351" y="386"/>
                    <a:pt x="354" y="390"/>
                    <a:pt x="358" y="394"/>
                  </a:cubicBezTo>
                  <a:cubicBezTo>
                    <a:pt x="361" y="399"/>
                    <a:pt x="366" y="403"/>
                    <a:pt x="370" y="406"/>
                  </a:cubicBezTo>
                  <a:cubicBezTo>
                    <a:pt x="372" y="408"/>
                    <a:pt x="375" y="409"/>
                    <a:pt x="377" y="411"/>
                  </a:cubicBezTo>
                  <a:cubicBezTo>
                    <a:pt x="378" y="411"/>
                    <a:pt x="378" y="411"/>
                    <a:pt x="378" y="411"/>
                  </a:cubicBezTo>
                  <a:cubicBezTo>
                    <a:pt x="379" y="412"/>
                    <a:pt x="379" y="412"/>
                    <a:pt x="379" y="412"/>
                  </a:cubicBezTo>
                  <a:cubicBezTo>
                    <a:pt x="380" y="413"/>
                    <a:pt x="381" y="413"/>
                    <a:pt x="382" y="414"/>
                  </a:cubicBezTo>
                  <a:cubicBezTo>
                    <a:pt x="384" y="415"/>
                    <a:pt x="386" y="416"/>
                    <a:pt x="388" y="417"/>
                  </a:cubicBezTo>
                  <a:cubicBezTo>
                    <a:pt x="381" y="433"/>
                    <a:pt x="381" y="433"/>
                    <a:pt x="381" y="433"/>
                  </a:cubicBezTo>
                  <a:cubicBezTo>
                    <a:pt x="376" y="445"/>
                    <a:pt x="376" y="445"/>
                    <a:pt x="376" y="445"/>
                  </a:cubicBezTo>
                  <a:cubicBezTo>
                    <a:pt x="372" y="454"/>
                    <a:pt x="369" y="462"/>
                    <a:pt x="365" y="471"/>
                  </a:cubicBezTo>
                  <a:cubicBezTo>
                    <a:pt x="359" y="488"/>
                    <a:pt x="352" y="504"/>
                    <a:pt x="346" y="521"/>
                  </a:cubicBezTo>
                  <a:cubicBezTo>
                    <a:pt x="352" y="505"/>
                    <a:pt x="358" y="488"/>
                    <a:pt x="365" y="471"/>
                  </a:cubicBezTo>
                  <a:cubicBezTo>
                    <a:pt x="368" y="462"/>
                    <a:pt x="372" y="454"/>
                    <a:pt x="375" y="445"/>
                  </a:cubicBezTo>
                  <a:cubicBezTo>
                    <a:pt x="377" y="441"/>
                    <a:pt x="379" y="437"/>
                    <a:pt x="381" y="433"/>
                  </a:cubicBezTo>
                  <a:cubicBezTo>
                    <a:pt x="388" y="417"/>
                    <a:pt x="388" y="417"/>
                    <a:pt x="388" y="417"/>
                  </a:cubicBezTo>
                  <a:cubicBezTo>
                    <a:pt x="385" y="416"/>
                    <a:pt x="382" y="414"/>
                    <a:pt x="380" y="413"/>
                  </a:cubicBezTo>
                  <a:cubicBezTo>
                    <a:pt x="380" y="413"/>
                    <a:pt x="379" y="413"/>
                    <a:pt x="379" y="412"/>
                  </a:cubicBezTo>
                  <a:cubicBezTo>
                    <a:pt x="378" y="412"/>
                    <a:pt x="378" y="412"/>
                    <a:pt x="378" y="412"/>
                  </a:cubicBezTo>
                  <a:cubicBezTo>
                    <a:pt x="377" y="411"/>
                    <a:pt x="377" y="411"/>
                    <a:pt x="377" y="411"/>
                  </a:cubicBezTo>
                  <a:cubicBezTo>
                    <a:pt x="376" y="411"/>
                    <a:pt x="375" y="410"/>
                    <a:pt x="375" y="410"/>
                  </a:cubicBezTo>
                  <a:cubicBezTo>
                    <a:pt x="372" y="408"/>
                    <a:pt x="369" y="406"/>
                    <a:pt x="366" y="403"/>
                  </a:cubicBezTo>
                  <a:cubicBezTo>
                    <a:pt x="360" y="398"/>
                    <a:pt x="355" y="392"/>
                    <a:pt x="351" y="386"/>
                  </a:cubicBezTo>
                  <a:cubicBezTo>
                    <a:pt x="349" y="382"/>
                    <a:pt x="347" y="379"/>
                    <a:pt x="345" y="376"/>
                  </a:cubicBezTo>
                  <a:cubicBezTo>
                    <a:pt x="345" y="375"/>
                    <a:pt x="344" y="374"/>
                    <a:pt x="344" y="373"/>
                  </a:cubicBezTo>
                  <a:cubicBezTo>
                    <a:pt x="343" y="372"/>
                    <a:pt x="343" y="372"/>
                    <a:pt x="343" y="372"/>
                  </a:cubicBezTo>
                  <a:cubicBezTo>
                    <a:pt x="342" y="370"/>
                    <a:pt x="342" y="370"/>
                    <a:pt x="342" y="370"/>
                  </a:cubicBezTo>
                  <a:cubicBezTo>
                    <a:pt x="341" y="367"/>
                    <a:pt x="340" y="364"/>
                    <a:pt x="339" y="361"/>
                  </a:cubicBezTo>
                  <a:cubicBezTo>
                    <a:pt x="336" y="362"/>
                    <a:pt x="334" y="363"/>
                    <a:pt x="331" y="364"/>
                  </a:cubicBezTo>
                  <a:cubicBezTo>
                    <a:pt x="330" y="364"/>
                    <a:pt x="330" y="365"/>
                    <a:pt x="329" y="365"/>
                  </a:cubicBezTo>
                  <a:cubicBezTo>
                    <a:pt x="328" y="365"/>
                    <a:pt x="328" y="365"/>
                    <a:pt x="328" y="365"/>
                  </a:cubicBezTo>
                  <a:cubicBezTo>
                    <a:pt x="325" y="366"/>
                    <a:pt x="325" y="366"/>
                    <a:pt x="325" y="366"/>
                  </a:cubicBezTo>
                  <a:cubicBezTo>
                    <a:pt x="322" y="367"/>
                    <a:pt x="319" y="368"/>
                    <a:pt x="316" y="368"/>
                  </a:cubicBezTo>
                  <a:cubicBezTo>
                    <a:pt x="309" y="369"/>
                    <a:pt x="303" y="369"/>
                    <a:pt x="297" y="369"/>
                  </a:cubicBezTo>
                  <a:cubicBezTo>
                    <a:pt x="290" y="369"/>
                    <a:pt x="284" y="368"/>
                    <a:pt x="278" y="366"/>
                  </a:cubicBezTo>
                  <a:cubicBezTo>
                    <a:pt x="275" y="366"/>
                    <a:pt x="272" y="365"/>
                    <a:pt x="269" y="364"/>
                  </a:cubicBezTo>
                  <a:cubicBezTo>
                    <a:pt x="268" y="363"/>
                    <a:pt x="267" y="363"/>
                    <a:pt x="267" y="363"/>
                  </a:cubicBezTo>
                  <a:cubicBezTo>
                    <a:pt x="266" y="362"/>
                    <a:pt x="266" y="362"/>
                    <a:pt x="264" y="362"/>
                  </a:cubicBezTo>
                  <a:cubicBezTo>
                    <a:pt x="262" y="361"/>
                    <a:pt x="262" y="361"/>
                    <a:pt x="262" y="361"/>
                  </a:cubicBezTo>
                  <a:cubicBezTo>
                    <a:pt x="261" y="360"/>
                    <a:pt x="261" y="360"/>
                    <a:pt x="261" y="360"/>
                  </a:cubicBezTo>
                  <a:cubicBezTo>
                    <a:pt x="257" y="358"/>
                    <a:pt x="257" y="358"/>
                    <a:pt x="257" y="358"/>
                  </a:cubicBezTo>
                  <a:cubicBezTo>
                    <a:pt x="252" y="364"/>
                    <a:pt x="252" y="364"/>
                    <a:pt x="252" y="364"/>
                  </a:cubicBezTo>
                  <a:cubicBezTo>
                    <a:pt x="250" y="366"/>
                    <a:pt x="250" y="366"/>
                    <a:pt x="250" y="366"/>
                  </a:cubicBezTo>
                  <a:cubicBezTo>
                    <a:pt x="248" y="368"/>
                    <a:pt x="248" y="368"/>
                    <a:pt x="248" y="368"/>
                  </a:cubicBezTo>
                  <a:cubicBezTo>
                    <a:pt x="246" y="370"/>
                    <a:pt x="244" y="372"/>
                    <a:pt x="241" y="375"/>
                  </a:cubicBezTo>
                  <a:cubicBezTo>
                    <a:pt x="237" y="379"/>
                    <a:pt x="232" y="383"/>
                    <a:pt x="227" y="387"/>
                  </a:cubicBezTo>
                  <a:cubicBezTo>
                    <a:pt x="225" y="389"/>
                    <a:pt x="222" y="391"/>
                    <a:pt x="220" y="392"/>
                  </a:cubicBezTo>
                  <a:cubicBezTo>
                    <a:pt x="217" y="395"/>
                    <a:pt x="215" y="397"/>
                    <a:pt x="212" y="398"/>
                  </a:cubicBezTo>
                  <a:cubicBezTo>
                    <a:pt x="208" y="402"/>
                    <a:pt x="204" y="405"/>
                    <a:pt x="204" y="406"/>
                  </a:cubicBezTo>
                  <a:cubicBezTo>
                    <a:pt x="205" y="406"/>
                    <a:pt x="206" y="406"/>
                    <a:pt x="208" y="405"/>
                  </a:cubicBezTo>
                  <a:cubicBezTo>
                    <a:pt x="208" y="405"/>
                    <a:pt x="208" y="406"/>
                    <a:pt x="208" y="406"/>
                  </a:cubicBezTo>
                  <a:cubicBezTo>
                    <a:pt x="209" y="411"/>
                    <a:pt x="214" y="426"/>
                    <a:pt x="223" y="449"/>
                  </a:cubicBezTo>
                  <a:cubicBezTo>
                    <a:pt x="222" y="449"/>
                    <a:pt x="222" y="449"/>
                    <a:pt x="222" y="449"/>
                  </a:cubicBezTo>
                  <a:cubicBezTo>
                    <a:pt x="217" y="438"/>
                    <a:pt x="214" y="431"/>
                    <a:pt x="212" y="427"/>
                  </a:cubicBezTo>
                  <a:cubicBezTo>
                    <a:pt x="210" y="423"/>
                    <a:pt x="209" y="422"/>
                    <a:pt x="209" y="422"/>
                  </a:cubicBezTo>
                  <a:cubicBezTo>
                    <a:pt x="207" y="421"/>
                    <a:pt x="208" y="426"/>
                    <a:pt x="206" y="423"/>
                  </a:cubicBezTo>
                  <a:cubicBezTo>
                    <a:pt x="216" y="445"/>
                    <a:pt x="225" y="467"/>
                    <a:pt x="232" y="490"/>
                  </a:cubicBezTo>
                  <a:cubicBezTo>
                    <a:pt x="234" y="496"/>
                    <a:pt x="238" y="507"/>
                    <a:pt x="240" y="513"/>
                  </a:cubicBezTo>
                  <a:cubicBezTo>
                    <a:pt x="251" y="541"/>
                    <a:pt x="260" y="569"/>
                    <a:pt x="268" y="598"/>
                  </a:cubicBezTo>
                  <a:cubicBezTo>
                    <a:pt x="271" y="608"/>
                    <a:pt x="271" y="608"/>
                    <a:pt x="271" y="608"/>
                  </a:cubicBezTo>
                  <a:cubicBezTo>
                    <a:pt x="273" y="614"/>
                    <a:pt x="273" y="614"/>
                    <a:pt x="273" y="614"/>
                  </a:cubicBezTo>
                  <a:cubicBezTo>
                    <a:pt x="274" y="619"/>
                    <a:pt x="274" y="619"/>
                    <a:pt x="274" y="619"/>
                  </a:cubicBezTo>
                  <a:cubicBezTo>
                    <a:pt x="275" y="622"/>
                    <a:pt x="275" y="622"/>
                    <a:pt x="275" y="622"/>
                  </a:cubicBezTo>
                  <a:cubicBezTo>
                    <a:pt x="268" y="622"/>
                    <a:pt x="268" y="622"/>
                    <a:pt x="268" y="622"/>
                  </a:cubicBezTo>
                  <a:cubicBezTo>
                    <a:pt x="268" y="621"/>
                    <a:pt x="268" y="621"/>
                    <a:pt x="268" y="621"/>
                  </a:cubicBezTo>
                  <a:cubicBezTo>
                    <a:pt x="263" y="604"/>
                    <a:pt x="263" y="604"/>
                    <a:pt x="263" y="604"/>
                  </a:cubicBezTo>
                  <a:cubicBezTo>
                    <a:pt x="261" y="595"/>
                    <a:pt x="261" y="595"/>
                    <a:pt x="261" y="595"/>
                  </a:cubicBezTo>
                  <a:cubicBezTo>
                    <a:pt x="257" y="582"/>
                    <a:pt x="253" y="570"/>
                    <a:pt x="249" y="557"/>
                  </a:cubicBezTo>
                  <a:cubicBezTo>
                    <a:pt x="241" y="532"/>
                    <a:pt x="232" y="507"/>
                    <a:pt x="223" y="483"/>
                  </a:cubicBezTo>
                  <a:cubicBezTo>
                    <a:pt x="218" y="471"/>
                    <a:pt x="213" y="459"/>
                    <a:pt x="208" y="447"/>
                  </a:cubicBezTo>
                  <a:cubicBezTo>
                    <a:pt x="206" y="441"/>
                    <a:pt x="203" y="435"/>
                    <a:pt x="201" y="429"/>
                  </a:cubicBezTo>
                  <a:cubicBezTo>
                    <a:pt x="196" y="420"/>
                    <a:pt x="196" y="420"/>
                    <a:pt x="196" y="420"/>
                  </a:cubicBezTo>
                  <a:cubicBezTo>
                    <a:pt x="190" y="406"/>
                    <a:pt x="190" y="406"/>
                    <a:pt x="190" y="406"/>
                  </a:cubicBezTo>
                  <a:cubicBezTo>
                    <a:pt x="185" y="407"/>
                    <a:pt x="185" y="407"/>
                    <a:pt x="185" y="407"/>
                  </a:cubicBezTo>
                  <a:cubicBezTo>
                    <a:pt x="182" y="407"/>
                    <a:pt x="182" y="407"/>
                    <a:pt x="182" y="407"/>
                  </a:cubicBezTo>
                  <a:cubicBezTo>
                    <a:pt x="182" y="407"/>
                    <a:pt x="181" y="408"/>
                    <a:pt x="181" y="408"/>
                  </a:cubicBezTo>
                  <a:cubicBezTo>
                    <a:pt x="180" y="408"/>
                    <a:pt x="180" y="408"/>
                    <a:pt x="180" y="408"/>
                  </a:cubicBezTo>
                  <a:cubicBezTo>
                    <a:pt x="178" y="408"/>
                    <a:pt x="177" y="408"/>
                    <a:pt x="175" y="408"/>
                  </a:cubicBezTo>
                  <a:cubicBezTo>
                    <a:pt x="172" y="408"/>
                    <a:pt x="169" y="407"/>
                    <a:pt x="166" y="407"/>
                  </a:cubicBezTo>
                  <a:cubicBezTo>
                    <a:pt x="159" y="405"/>
                    <a:pt x="154" y="402"/>
                    <a:pt x="149" y="397"/>
                  </a:cubicBezTo>
                  <a:cubicBezTo>
                    <a:pt x="144" y="393"/>
                    <a:pt x="140" y="388"/>
                    <a:pt x="138" y="382"/>
                  </a:cubicBezTo>
                  <a:cubicBezTo>
                    <a:pt x="136" y="376"/>
                    <a:pt x="136" y="370"/>
                    <a:pt x="138" y="366"/>
                  </a:cubicBezTo>
                  <a:cubicBezTo>
                    <a:pt x="139" y="364"/>
                    <a:pt x="141" y="362"/>
                    <a:pt x="143" y="360"/>
                  </a:cubicBezTo>
                  <a:cubicBezTo>
                    <a:pt x="145" y="358"/>
                    <a:pt x="148" y="357"/>
                    <a:pt x="151" y="356"/>
                  </a:cubicBezTo>
                  <a:cubicBezTo>
                    <a:pt x="156" y="355"/>
                    <a:pt x="162" y="356"/>
                    <a:pt x="167" y="359"/>
                  </a:cubicBezTo>
                  <a:cubicBezTo>
                    <a:pt x="172" y="362"/>
                    <a:pt x="177" y="367"/>
                    <a:pt x="180" y="373"/>
                  </a:cubicBezTo>
                  <a:cubicBezTo>
                    <a:pt x="181" y="374"/>
                    <a:pt x="182" y="375"/>
                    <a:pt x="183" y="377"/>
                  </a:cubicBezTo>
                  <a:cubicBezTo>
                    <a:pt x="185" y="382"/>
                    <a:pt x="185" y="382"/>
                    <a:pt x="185" y="382"/>
                  </a:cubicBezTo>
                  <a:cubicBezTo>
                    <a:pt x="193" y="398"/>
                    <a:pt x="193" y="398"/>
                    <a:pt x="193" y="398"/>
                  </a:cubicBezTo>
                  <a:cubicBezTo>
                    <a:pt x="195" y="397"/>
                    <a:pt x="197" y="396"/>
                    <a:pt x="200" y="395"/>
                  </a:cubicBezTo>
                  <a:cubicBezTo>
                    <a:pt x="201" y="394"/>
                    <a:pt x="202" y="394"/>
                    <a:pt x="203" y="393"/>
                  </a:cubicBezTo>
                  <a:cubicBezTo>
                    <a:pt x="204" y="393"/>
                    <a:pt x="205" y="392"/>
                    <a:pt x="206" y="392"/>
                  </a:cubicBezTo>
                  <a:cubicBezTo>
                    <a:pt x="207" y="391"/>
                    <a:pt x="207" y="391"/>
                    <a:pt x="207" y="391"/>
                  </a:cubicBezTo>
                  <a:cubicBezTo>
                    <a:pt x="208" y="390"/>
                    <a:pt x="208" y="390"/>
                    <a:pt x="208" y="390"/>
                  </a:cubicBezTo>
                  <a:cubicBezTo>
                    <a:pt x="210" y="389"/>
                    <a:pt x="210" y="389"/>
                    <a:pt x="210" y="389"/>
                  </a:cubicBezTo>
                  <a:cubicBezTo>
                    <a:pt x="211" y="388"/>
                    <a:pt x="212" y="388"/>
                    <a:pt x="213" y="387"/>
                  </a:cubicBezTo>
                  <a:cubicBezTo>
                    <a:pt x="218" y="384"/>
                    <a:pt x="222" y="381"/>
                    <a:pt x="226" y="378"/>
                  </a:cubicBezTo>
                  <a:cubicBezTo>
                    <a:pt x="230" y="374"/>
                    <a:pt x="234" y="371"/>
                    <a:pt x="238" y="367"/>
                  </a:cubicBezTo>
                  <a:cubicBezTo>
                    <a:pt x="240" y="365"/>
                    <a:pt x="242" y="363"/>
                    <a:pt x="243" y="361"/>
                  </a:cubicBezTo>
                  <a:cubicBezTo>
                    <a:pt x="244" y="360"/>
                    <a:pt x="244" y="360"/>
                    <a:pt x="244" y="360"/>
                  </a:cubicBezTo>
                  <a:cubicBezTo>
                    <a:pt x="245" y="359"/>
                    <a:pt x="245" y="359"/>
                    <a:pt x="245" y="359"/>
                  </a:cubicBezTo>
                  <a:cubicBezTo>
                    <a:pt x="246" y="358"/>
                    <a:pt x="246" y="358"/>
                    <a:pt x="247" y="357"/>
                  </a:cubicBezTo>
                  <a:cubicBezTo>
                    <a:pt x="249" y="355"/>
                    <a:pt x="250" y="353"/>
                    <a:pt x="252" y="351"/>
                  </a:cubicBezTo>
                  <a:cubicBezTo>
                    <a:pt x="250" y="349"/>
                    <a:pt x="249" y="347"/>
                    <a:pt x="248" y="345"/>
                  </a:cubicBezTo>
                  <a:cubicBezTo>
                    <a:pt x="247" y="344"/>
                    <a:pt x="247" y="344"/>
                    <a:pt x="247" y="344"/>
                  </a:cubicBezTo>
                  <a:cubicBezTo>
                    <a:pt x="247" y="344"/>
                    <a:pt x="246" y="343"/>
                    <a:pt x="246" y="343"/>
                  </a:cubicBezTo>
                  <a:cubicBezTo>
                    <a:pt x="246" y="343"/>
                    <a:pt x="246" y="343"/>
                    <a:pt x="246" y="343"/>
                  </a:cubicBezTo>
                  <a:cubicBezTo>
                    <a:pt x="246" y="342"/>
                    <a:pt x="246" y="342"/>
                    <a:pt x="245" y="341"/>
                  </a:cubicBezTo>
                  <a:cubicBezTo>
                    <a:pt x="245" y="340"/>
                    <a:pt x="244" y="338"/>
                    <a:pt x="243" y="336"/>
                  </a:cubicBezTo>
                  <a:cubicBezTo>
                    <a:pt x="243" y="335"/>
                    <a:pt x="243" y="334"/>
                    <a:pt x="243" y="333"/>
                  </a:cubicBezTo>
                  <a:cubicBezTo>
                    <a:pt x="243" y="332"/>
                    <a:pt x="243" y="332"/>
                    <a:pt x="242" y="331"/>
                  </a:cubicBezTo>
                  <a:cubicBezTo>
                    <a:pt x="242" y="331"/>
                    <a:pt x="242" y="330"/>
                    <a:pt x="242" y="330"/>
                  </a:cubicBezTo>
                  <a:cubicBezTo>
                    <a:pt x="242" y="328"/>
                    <a:pt x="242" y="326"/>
                    <a:pt x="243" y="324"/>
                  </a:cubicBezTo>
                  <a:cubicBezTo>
                    <a:pt x="244" y="315"/>
                    <a:pt x="247" y="306"/>
                    <a:pt x="252" y="299"/>
                  </a:cubicBezTo>
                  <a:cubicBezTo>
                    <a:pt x="254" y="296"/>
                    <a:pt x="257" y="293"/>
                    <a:pt x="260" y="291"/>
                  </a:cubicBezTo>
                  <a:cubicBezTo>
                    <a:pt x="263" y="289"/>
                    <a:pt x="267" y="288"/>
                    <a:pt x="270" y="288"/>
                  </a:cubicBezTo>
                  <a:cubicBezTo>
                    <a:pt x="274" y="288"/>
                    <a:pt x="277" y="290"/>
                    <a:pt x="280" y="292"/>
                  </a:cubicBezTo>
                  <a:cubicBezTo>
                    <a:pt x="283" y="294"/>
                    <a:pt x="286" y="297"/>
                    <a:pt x="287" y="300"/>
                  </a:cubicBezTo>
                  <a:cubicBezTo>
                    <a:pt x="288" y="304"/>
                    <a:pt x="288" y="307"/>
                    <a:pt x="287" y="311"/>
                  </a:cubicBezTo>
                  <a:cubicBezTo>
                    <a:pt x="287" y="315"/>
                    <a:pt x="285" y="319"/>
                    <a:pt x="283" y="323"/>
                  </a:cubicBezTo>
                  <a:cubicBezTo>
                    <a:pt x="280" y="327"/>
                    <a:pt x="278" y="330"/>
                    <a:pt x="275" y="334"/>
                  </a:cubicBezTo>
                  <a:cubicBezTo>
                    <a:pt x="274" y="336"/>
                    <a:pt x="274" y="336"/>
                    <a:pt x="274" y="336"/>
                  </a:cubicBezTo>
                  <a:cubicBezTo>
                    <a:pt x="272" y="338"/>
                    <a:pt x="272" y="338"/>
                    <a:pt x="272" y="338"/>
                  </a:cubicBezTo>
                  <a:cubicBezTo>
                    <a:pt x="267" y="344"/>
                    <a:pt x="267" y="344"/>
                    <a:pt x="267" y="344"/>
                  </a:cubicBezTo>
                  <a:cubicBezTo>
                    <a:pt x="266" y="346"/>
                    <a:pt x="265" y="347"/>
                    <a:pt x="265" y="349"/>
                  </a:cubicBezTo>
                  <a:cubicBezTo>
                    <a:pt x="265" y="349"/>
                    <a:pt x="265" y="350"/>
                    <a:pt x="265" y="350"/>
                  </a:cubicBezTo>
                  <a:cubicBezTo>
                    <a:pt x="265" y="351"/>
                    <a:pt x="266" y="351"/>
                    <a:pt x="266" y="351"/>
                  </a:cubicBezTo>
                  <a:cubicBezTo>
                    <a:pt x="266" y="351"/>
                    <a:pt x="266" y="351"/>
                    <a:pt x="266" y="351"/>
                  </a:cubicBezTo>
                  <a:cubicBezTo>
                    <a:pt x="266" y="352"/>
                    <a:pt x="266" y="352"/>
                    <a:pt x="266" y="352"/>
                  </a:cubicBezTo>
                  <a:cubicBezTo>
                    <a:pt x="267" y="354"/>
                    <a:pt x="268" y="354"/>
                    <a:pt x="270" y="355"/>
                  </a:cubicBezTo>
                  <a:cubicBezTo>
                    <a:pt x="272" y="356"/>
                    <a:pt x="274" y="357"/>
                    <a:pt x="276" y="357"/>
                  </a:cubicBezTo>
                  <a:cubicBezTo>
                    <a:pt x="277" y="358"/>
                    <a:pt x="278" y="358"/>
                    <a:pt x="280" y="358"/>
                  </a:cubicBezTo>
                  <a:cubicBezTo>
                    <a:pt x="281" y="358"/>
                    <a:pt x="282" y="359"/>
                    <a:pt x="283" y="359"/>
                  </a:cubicBezTo>
                  <a:cubicBezTo>
                    <a:pt x="285" y="359"/>
                    <a:pt x="285" y="359"/>
                    <a:pt x="285" y="359"/>
                  </a:cubicBezTo>
                  <a:cubicBezTo>
                    <a:pt x="287" y="360"/>
                    <a:pt x="287" y="360"/>
                    <a:pt x="287" y="360"/>
                  </a:cubicBezTo>
                  <a:cubicBezTo>
                    <a:pt x="292" y="360"/>
                    <a:pt x="297" y="361"/>
                    <a:pt x="302" y="361"/>
                  </a:cubicBezTo>
                  <a:cubicBezTo>
                    <a:pt x="308" y="361"/>
                    <a:pt x="313" y="360"/>
                    <a:pt x="318" y="359"/>
                  </a:cubicBezTo>
                  <a:cubicBezTo>
                    <a:pt x="321" y="359"/>
                    <a:pt x="324" y="358"/>
                    <a:pt x="327" y="357"/>
                  </a:cubicBezTo>
                  <a:cubicBezTo>
                    <a:pt x="327" y="357"/>
                    <a:pt x="328" y="356"/>
                    <a:pt x="329" y="356"/>
                  </a:cubicBezTo>
                  <a:cubicBezTo>
                    <a:pt x="330" y="355"/>
                    <a:pt x="331" y="355"/>
                    <a:pt x="332" y="355"/>
                  </a:cubicBezTo>
                  <a:cubicBezTo>
                    <a:pt x="338" y="352"/>
                    <a:pt x="338" y="352"/>
                    <a:pt x="338" y="352"/>
                  </a:cubicBezTo>
                  <a:cubicBezTo>
                    <a:pt x="338" y="347"/>
                    <a:pt x="338" y="347"/>
                    <a:pt x="338" y="347"/>
                  </a:cubicBezTo>
                  <a:cubicBezTo>
                    <a:pt x="337" y="344"/>
                    <a:pt x="337" y="344"/>
                    <a:pt x="337" y="344"/>
                  </a:cubicBezTo>
                  <a:cubicBezTo>
                    <a:pt x="337" y="343"/>
                    <a:pt x="337" y="343"/>
                    <a:pt x="337" y="343"/>
                  </a:cubicBezTo>
                  <a:cubicBezTo>
                    <a:pt x="337" y="342"/>
                    <a:pt x="337" y="342"/>
                    <a:pt x="337" y="342"/>
                  </a:cubicBezTo>
                  <a:cubicBezTo>
                    <a:pt x="336" y="340"/>
                    <a:pt x="336" y="340"/>
                    <a:pt x="336" y="340"/>
                  </a:cubicBezTo>
                  <a:cubicBezTo>
                    <a:pt x="336" y="339"/>
                    <a:pt x="336" y="339"/>
                    <a:pt x="336" y="339"/>
                  </a:cubicBezTo>
                  <a:cubicBezTo>
                    <a:pt x="336" y="336"/>
                    <a:pt x="336" y="336"/>
                    <a:pt x="336" y="336"/>
                  </a:cubicBezTo>
                  <a:cubicBezTo>
                    <a:pt x="336" y="333"/>
                    <a:pt x="335" y="330"/>
                    <a:pt x="335" y="327"/>
                  </a:cubicBezTo>
                  <a:cubicBezTo>
                    <a:pt x="336" y="321"/>
                    <a:pt x="337" y="315"/>
                    <a:pt x="340" y="310"/>
                  </a:cubicBezTo>
                  <a:cubicBezTo>
                    <a:pt x="342" y="307"/>
                    <a:pt x="343" y="305"/>
                    <a:pt x="345" y="303"/>
                  </a:cubicBezTo>
                  <a:cubicBezTo>
                    <a:pt x="347" y="302"/>
                    <a:pt x="348" y="301"/>
                    <a:pt x="349" y="300"/>
                  </a:cubicBezTo>
                  <a:cubicBezTo>
                    <a:pt x="350" y="299"/>
                    <a:pt x="351" y="299"/>
                    <a:pt x="352" y="298"/>
                  </a:cubicBezTo>
                  <a:cubicBezTo>
                    <a:pt x="357" y="296"/>
                    <a:pt x="363" y="295"/>
                    <a:pt x="367" y="297"/>
                  </a:cubicBezTo>
                  <a:cubicBezTo>
                    <a:pt x="368" y="297"/>
                    <a:pt x="369" y="298"/>
                    <a:pt x="370" y="299"/>
                  </a:cubicBezTo>
                  <a:cubicBezTo>
                    <a:pt x="370" y="299"/>
                    <a:pt x="371" y="299"/>
                    <a:pt x="371" y="300"/>
                  </a:cubicBezTo>
                  <a:cubicBezTo>
                    <a:pt x="372" y="300"/>
                    <a:pt x="372" y="301"/>
                    <a:pt x="373" y="301"/>
                  </a:cubicBezTo>
                  <a:cubicBezTo>
                    <a:pt x="374" y="304"/>
                    <a:pt x="376" y="306"/>
                    <a:pt x="377" y="308"/>
                  </a:cubicBezTo>
                  <a:cubicBezTo>
                    <a:pt x="378" y="311"/>
                    <a:pt x="378" y="313"/>
                    <a:pt x="378" y="316"/>
                  </a:cubicBezTo>
                  <a:cubicBezTo>
                    <a:pt x="378" y="319"/>
                    <a:pt x="377" y="322"/>
                    <a:pt x="376" y="324"/>
                  </a:cubicBezTo>
                  <a:cubicBezTo>
                    <a:pt x="374" y="330"/>
                    <a:pt x="371" y="335"/>
                    <a:pt x="366" y="339"/>
                  </a:cubicBezTo>
                  <a:cubicBezTo>
                    <a:pt x="364" y="342"/>
                    <a:pt x="362" y="344"/>
                    <a:pt x="359" y="346"/>
                  </a:cubicBezTo>
                  <a:cubicBezTo>
                    <a:pt x="359" y="346"/>
                    <a:pt x="358" y="347"/>
                    <a:pt x="357" y="347"/>
                  </a:cubicBezTo>
                  <a:cubicBezTo>
                    <a:pt x="356" y="348"/>
                    <a:pt x="356" y="348"/>
                    <a:pt x="356" y="348"/>
                  </a:cubicBezTo>
                  <a:cubicBezTo>
                    <a:pt x="355" y="349"/>
                    <a:pt x="355" y="349"/>
                    <a:pt x="355" y="349"/>
                  </a:cubicBezTo>
                  <a:cubicBezTo>
                    <a:pt x="352" y="351"/>
                    <a:pt x="349" y="353"/>
                    <a:pt x="346" y="355"/>
                  </a:cubicBezTo>
                  <a:cubicBezTo>
                    <a:pt x="347" y="357"/>
                    <a:pt x="348" y="359"/>
                    <a:pt x="349" y="361"/>
                  </a:cubicBezTo>
                  <a:cubicBezTo>
                    <a:pt x="349" y="362"/>
                    <a:pt x="350" y="363"/>
                    <a:pt x="350" y="364"/>
                  </a:cubicBezTo>
                  <a:cubicBezTo>
                    <a:pt x="351" y="366"/>
                    <a:pt x="351" y="366"/>
                    <a:pt x="351" y="366"/>
                  </a:cubicBezTo>
                  <a:cubicBezTo>
                    <a:pt x="351" y="367"/>
                    <a:pt x="351" y="367"/>
                    <a:pt x="351" y="367"/>
                  </a:cubicBezTo>
                  <a:cubicBezTo>
                    <a:pt x="352" y="369"/>
                    <a:pt x="353" y="372"/>
                    <a:pt x="354" y="374"/>
                  </a:cubicBezTo>
                  <a:cubicBezTo>
                    <a:pt x="357" y="378"/>
                    <a:pt x="360" y="383"/>
                    <a:pt x="363" y="387"/>
                  </a:cubicBezTo>
                  <a:cubicBezTo>
                    <a:pt x="366" y="392"/>
                    <a:pt x="370" y="396"/>
                    <a:pt x="374" y="399"/>
                  </a:cubicBezTo>
                  <a:cubicBezTo>
                    <a:pt x="375" y="400"/>
                    <a:pt x="377" y="401"/>
                    <a:pt x="378" y="401"/>
                  </a:cubicBezTo>
                  <a:cubicBezTo>
                    <a:pt x="378" y="402"/>
                    <a:pt x="379" y="402"/>
                    <a:pt x="379" y="403"/>
                  </a:cubicBezTo>
                  <a:cubicBezTo>
                    <a:pt x="380" y="403"/>
                    <a:pt x="380" y="403"/>
                    <a:pt x="380" y="403"/>
                  </a:cubicBezTo>
                  <a:cubicBezTo>
                    <a:pt x="381" y="403"/>
                    <a:pt x="381" y="403"/>
                    <a:pt x="381" y="403"/>
                  </a:cubicBezTo>
                  <a:cubicBezTo>
                    <a:pt x="382" y="404"/>
                    <a:pt x="382" y="404"/>
                    <a:pt x="382" y="404"/>
                  </a:cubicBezTo>
                  <a:cubicBezTo>
                    <a:pt x="384" y="405"/>
                    <a:pt x="386" y="406"/>
                    <a:pt x="388" y="407"/>
                  </a:cubicBezTo>
                  <a:cubicBezTo>
                    <a:pt x="390" y="408"/>
                    <a:pt x="392" y="409"/>
                    <a:pt x="394" y="410"/>
                  </a:cubicBezTo>
                  <a:cubicBezTo>
                    <a:pt x="402" y="394"/>
                    <a:pt x="402" y="394"/>
                    <a:pt x="402" y="394"/>
                  </a:cubicBezTo>
                  <a:cubicBezTo>
                    <a:pt x="407" y="384"/>
                    <a:pt x="407" y="384"/>
                    <a:pt x="407" y="384"/>
                  </a:cubicBezTo>
                  <a:cubicBezTo>
                    <a:pt x="409" y="379"/>
                    <a:pt x="409" y="379"/>
                    <a:pt x="409" y="379"/>
                  </a:cubicBezTo>
                  <a:cubicBezTo>
                    <a:pt x="410" y="378"/>
                    <a:pt x="410" y="378"/>
                    <a:pt x="410" y="378"/>
                  </a:cubicBezTo>
                  <a:cubicBezTo>
                    <a:pt x="410" y="377"/>
                    <a:pt x="410" y="377"/>
                    <a:pt x="410" y="377"/>
                  </a:cubicBezTo>
                  <a:cubicBezTo>
                    <a:pt x="411" y="377"/>
                    <a:pt x="411" y="376"/>
                    <a:pt x="412" y="375"/>
                  </a:cubicBezTo>
                  <a:cubicBezTo>
                    <a:pt x="414" y="373"/>
                    <a:pt x="416" y="370"/>
                    <a:pt x="418" y="368"/>
                  </a:cubicBezTo>
                  <a:cubicBezTo>
                    <a:pt x="420" y="366"/>
                    <a:pt x="423" y="364"/>
                    <a:pt x="425" y="363"/>
                  </a:cubicBezTo>
                  <a:cubicBezTo>
                    <a:pt x="426" y="362"/>
                    <a:pt x="428" y="362"/>
                    <a:pt x="429" y="362"/>
                  </a:cubicBezTo>
                  <a:cubicBezTo>
                    <a:pt x="429" y="362"/>
                    <a:pt x="430" y="362"/>
                    <a:pt x="430" y="362"/>
                  </a:cubicBezTo>
                  <a:cubicBezTo>
                    <a:pt x="431" y="362"/>
                    <a:pt x="431" y="362"/>
                    <a:pt x="432" y="362"/>
                  </a:cubicBezTo>
                  <a:cubicBezTo>
                    <a:pt x="436" y="363"/>
                    <a:pt x="441" y="367"/>
                    <a:pt x="443" y="372"/>
                  </a:cubicBezTo>
                  <a:cubicBezTo>
                    <a:pt x="445" y="377"/>
                    <a:pt x="446" y="384"/>
                    <a:pt x="445" y="390"/>
                  </a:cubicBezTo>
                  <a:cubicBezTo>
                    <a:pt x="445" y="393"/>
                    <a:pt x="444" y="396"/>
                    <a:pt x="442" y="399"/>
                  </a:cubicBezTo>
                  <a:cubicBezTo>
                    <a:pt x="441" y="402"/>
                    <a:pt x="440" y="404"/>
                    <a:pt x="438" y="406"/>
                  </a:cubicBezTo>
                  <a:cubicBezTo>
                    <a:pt x="434" y="411"/>
                    <a:pt x="428" y="414"/>
                    <a:pt x="422" y="416"/>
                  </a:cubicBezTo>
                  <a:cubicBezTo>
                    <a:pt x="419" y="417"/>
                    <a:pt x="416" y="417"/>
                    <a:pt x="413" y="417"/>
                  </a:cubicBezTo>
                  <a:cubicBezTo>
                    <a:pt x="411" y="418"/>
                    <a:pt x="410" y="418"/>
                    <a:pt x="408" y="418"/>
                  </a:cubicBezTo>
                  <a:cubicBezTo>
                    <a:pt x="407" y="418"/>
                    <a:pt x="407" y="418"/>
                    <a:pt x="407" y="418"/>
                  </a:cubicBezTo>
                  <a:cubicBezTo>
                    <a:pt x="407" y="418"/>
                    <a:pt x="406" y="418"/>
                    <a:pt x="406" y="418"/>
                  </a:cubicBezTo>
                  <a:cubicBezTo>
                    <a:pt x="405" y="417"/>
                    <a:pt x="404" y="417"/>
                    <a:pt x="403" y="417"/>
                  </a:cubicBezTo>
                  <a:cubicBezTo>
                    <a:pt x="398" y="417"/>
                    <a:pt x="398" y="417"/>
                    <a:pt x="398" y="417"/>
                  </a:cubicBezTo>
                  <a:cubicBezTo>
                    <a:pt x="394" y="426"/>
                    <a:pt x="394" y="426"/>
                    <a:pt x="394" y="426"/>
                  </a:cubicBezTo>
                  <a:cubicBezTo>
                    <a:pt x="392" y="432"/>
                    <a:pt x="392" y="432"/>
                    <a:pt x="392" y="432"/>
                  </a:cubicBezTo>
                  <a:cubicBezTo>
                    <a:pt x="387" y="442"/>
                    <a:pt x="387" y="442"/>
                    <a:pt x="387" y="442"/>
                  </a:cubicBezTo>
                  <a:cubicBezTo>
                    <a:pt x="384" y="449"/>
                    <a:pt x="381" y="456"/>
                    <a:pt x="378" y="463"/>
                  </a:cubicBezTo>
                  <a:cubicBezTo>
                    <a:pt x="372" y="477"/>
                    <a:pt x="367" y="492"/>
                    <a:pt x="362" y="506"/>
                  </a:cubicBezTo>
                  <a:cubicBezTo>
                    <a:pt x="351" y="535"/>
                    <a:pt x="342" y="564"/>
                    <a:pt x="333" y="593"/>
                  </a:cubicBezTo>
                  <a:cubicBezTo>
                    <a:pt x="330" y="604"/>
                    <a:pt x="330" y="604"/>
                    <a:pt x="330" y="604"/>
                  </a:cubicBezTo>
                  <a:cubicBezTo>
                    <a:pt x="327" y="613"/>
                    <a:pt x="327" y="613"/>
                    <a:pt x="327" y="613"/>
                  </a:cubicBezTo>
                  <a:cubicBezTo>
                    <a:pt x="326" y="619"/>
                    <a:pt x="326" y="619"/>
                    <a:pt x="326" y="619"/>
                  </a:cubicBezTo>
                  <a:cubicBezTo>
                    <a:pt x="325" y="621"/>
                    <a:pt x="325" y="621"/>
                    <a:pt x="325" y="621"/>
                  </a:cubicBezTo>
                  <a:cubicBezTo>
                    <a:pt x="325" y="622"/>
                    <a:pt x="325" y="622"/>
                    <a:pt x="325" y="622"/>
                  </a:cubicBezTo>
                  <a:lnTo>
                    <a:pt x="318" y="6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62" name="文字方塊 61">
            <a:extLst>
              <a:ext uri="{FF2B5EF4-FFF2-40B4-BE49-F238E27FC236}">
                <a16:creationId xmlns:a16="http://schemas.microsoft.com/office/drawing/2014/main" id="{D5861B7E-A9CC-AB0D-6388-E954AA12D90E}"/>
              </a:ext>
            </a:extLst>
          </p:cNvPr>
          <p:cNvSpPr txBox="1"/>
          <p:nvPr/>
        </p:nvSpPr>
        <p:spPr>
          <a:xfrm>
            <a:off x="10113377" y="1531441"/>
            <a:ext cx="19925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邀請對象</a:t>
            </a:r>
          </a:p>
        </p:txBody>
      </p:sp>
      <p:grpSp>
        <p:nvGrpSpPr>
          <p:cNvPr id="63" name="Group 44">
            <a:extLst>
              <a:ext uri="{FF2B5EF4-FFF2-40B4-BE49-F238E27FC236}">
                <a16:creationId xmlns:a16="http://schemas.microsoft.com/office/drawing/2014/main" id="{38F9CE1A-A2D1-A1DE-3CC3-0D22923064F7}"/>
              </a:ext>
            </a:extLst>
          </p:cNvPr>
          <p:cNvGrpSpPr/>
          <p:nvPr/>
        </p:nvGrpSpPr>
        <p:grpSpPr>
          <a:xfrm>
            <a:off x="9416654" y="2600903"/>
            <a:ext cx="468935" cy="427087"/>
            <a:chOff x="0" y="0"/>
            <a:chExt cx="807366" cy="906807"/>
          </a:xfrm>
        </p:grpSpPr>
        <p:sp>
          <p:nvSpPr>
            <p:cNvPr id="64" name="Shape 42">
              <a:extLst>
                <a:ext uri="{FF2B5EF4-FFF2-40B4-BE49-F238E27FC236}">
                  <a16:creationId xmlns:a16="http://schemas.microsoft.com/office/drawing/2014/main" id="{55197A48-2C87-121A-4F43-009AEA93FA34}"/>
                </a:ext>
              </a:extLst>
            </p:cNvPr>
            <p:cNvSpPr/>
            <p:nvPr/>
          </p:nvSpPr>
          <p:spPr>
            <a:xfrm>
              <a:off x="-1" y="101600"/>
              <a:ext cx="792823" cy="805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6" h="19829" extrusionOk="0">
                  <a:moveTo>
                    <a:pt x="13770" y="824"/>
                  </a:moveTo>
                  <a:cubicBezTo>
                    <a:pt x="8089" y="-376"/>
                    <a:pt x="1804" y="-1265"/>
                    <a:pt x="353" y="5681"/>
                  </a:cubicBezTo>
                  <a:cubicBezTo>
                    <a:pt x="-441" y="9482"/>
                    <a:pt x="-115" y="16268"/>
                    <a:pt x="3660" y="18583"/>
                  </a:cubicBezTo>
                  <a:cubicBezTo>
                    <a:pt x="6516" y="20335"/>
                    <a:pt x="12966" y="20052"/>
                    <a:pt x="15977" y="18892"/>
                  </a:cubicBezTo>
                  <a:cubicBezTo>
                    <a:pt x="21159" y="16897"/>
                    <a:pt x="19879" y="11191"/>
                    <a:pt x="19174" y="6766"/>
                  </a:cubicBezTo>
                </a:path>
              </a:pathLst>
            </a:custGeom>
            <a:noFill/>
            <a:ln w="38100" cap="flat">
              <a:solidFill>
                <a:srgbClr val="DD6F8C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defTabSz="3429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/>
              </a:endParaRPr>
            </a:p>
          </p:txBody>
        </p:sp>
        <p:sp>
          <p:nvSpPr>
            <p:cNvPr id="65" name="Shape 43">
              <a:extLst>
                <a:ext uri="{FF2B5EF4-FFF2-40B4-BE49-F238E27FC236}">
                  <a16:creationId xmlns:a16="http://schemas.microsoft.com/office/drawing/2014/main" id="{5BDEACEA-A2B3-9298-D834-3472429A0F28}"/>
                </a:ext>
              </a:extLst>
            </p:cNvPr>
            <p:cNvSpPr/>
            <p:nvPr/>
          </p:nvSpPr>
          <p:spPr>
            <a:xfrm>
              <a:off x="165100" y="-1"/>
              <a:ext cx="642267" cy="718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1116" extrusionOk="0">
                  <a:moveTo>
                    <a:pt x="21521" y="13"/>
                  </a:moveTo>
                  <a:cubicBezTo>
                    <a:pt x="21600" y="-484"/>
                    <a:pt x="8558" y="13479"/>
                    <a:pt x="8933" y="13772"/>
                  </a:cubicBezTo>
                  <a:cubicBezTo>
                    <a:pt x="6785" y="12126"/>
                    <a:pt x="2898" y="10471"/>
                    <a:pt x="0" y="10120"/>
                  </a:cubicBezTo>
                  <a:cubicBezTo>
                    <a:pt x="1254" y="12620"/>
                    <a:pt x="2166" y="14279"/>
                    <a:pt x="4430" y="16128"/>
                  </a:cubicBezTo>
                  <a:cubicBezTo>
                    <a:pt x="4883" y="16498"/>
                    <a:pt x="10336" y="20581"/>
                    <a:pt x="9763" y="21116"/>
                  </a:cubicBezTo>
                  <a:cubicBezTo>
                    <a:pt x="14957" y="16270"/>
                    <a:pt x="20402" y="7017"/>
                    <a:pt x="21521" y="13"/>
                  </a:cubicBezTo>
                  <a:close/>
                </a:path>
              </a:pathLst>
            </a:custGeom>
            <a:solidFill>
              <a:srgbClr val="DD6F8C"/>
            </a:solidFill>
            <a:ln w="38100" cap="flat">
              <a:solidFill>
                <a:srgbClr val="DD6F8C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defTabSz="3429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/>
              </a:endParaRPr>
            </a:p>
          </p:txBody>
        </p:sp>
      </p:grpSp>
      <p:sp>
        <p:nvSpPr>
          <p:cNvPr id="66" name="文本框 107">
            <a:extLst>
              <a:ext uri="{FF2B5EF4-FFF2-40B4-BE49-F238E27FC236}">
                <a16:creationId xmlns:a16="http://schemas.microsoft.com/office/drawing/2014/main" id="{5C427330-AB26-E326-AB94-B58C48B4417E}"/>
              </a:ext>
            </a:extLst>
          </p:cNvPr>
          <p:cNvSpPr txBox="1"/>
          <p:nvPr/>
        </p:nvSpPr>
        <p:spPr>
          <a:xfrm flipH="1">
            <a:off x="9957526" y="2595426"/>
            <a:ext cx="1370449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914400"/>
            <a:r>
              <a:rPr lang="zh-TW" altLang="en-US" b="1" dirty="0">
                <a:solidFill>
                  <a:srgbClr val="DD6F8C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既有志工</a:t>
            </a:r>
            <a:endParaRPr lang="zh-CN" altLang="en-US" b="1" dirty="0">
              <a:solidFill>
                <a:srgbClr val="DD6F8C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pSp>
        <p:nvGrpSpPr>
          <p:cNvPr id="67" name="Group 44">
            <a:extLst>
              <a:ext uri="{FF2B5EF4-FFF2-40B4-BE49-F238E27FC236}">
                <a16:creationId xmlns:a16="http://schemas.microsoft.com/office/drawing/2014/main" id="{8C335F5F-3995-E020-CFA3-228F5A350691}"/>
              </a:ext>
            </a:extLst>
          </p:cNvPr>
          <p:cNvGrpSpPr/>
          <p:nvPr/>
        </p:nvGrpSpPr>
        <p:grpSpPr>
          <a:xfrm>
            <a:off x="9436876" y="3255085"/>
            <a:ext cx="468935" cy="427087"/>
            <a:chOff x="0" y="0"/>
            <a:chExt cx="807366" cy="906807"/>
          </a:xfrm>
        </p:grpSpPr>
        <p:sp>
          <p:nvSpPr>
            <p:cNvPr id="68" name="Shape 42">
              <a:extLst>
                <a:ext uri="{FF2B5EF4-FFF2-40B4-BE49-F238E27FC236}">
                  <a16:creationId xmlns:a16="http://schemas.microsoft.com/office/drawing/2014/main" id="{E2317B4B-5CEE-D389-BC6F-73FBEDC88806}"/>
                </a:ext>
              </a:extLst>
            </p:cNvPr>
            <p:cNvSpPr/>
            <p:nvPr/>
          </p:nvSpPr>
          <p:spPr>
            <a:xfrm>
              <a:off x="-1" y="101600"/>
              <a:ext cx="792823" cy="805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6" h="19829" extrusionOk="0">
                  <a:moveTo>
                    <a:pt x="13770" y="824"/>
                  </a:moveTo>
                  <a:cubicBezTo>
                    <a:pt x="8089" y="-376"/>
                    <a:pt x="1804" y="-1265"/>
                    <a:pt x="353" y="5681"/>
                  </a:cubicBezTo>
                  <a:cubicBezTo>
                    <a:pt x="-441" y="9482"/>
                    <a:pt x="-115" y="16268"/>
                    <a:pt x="3660" y="18583"/>
                  </a:cubicBezTo>
                  <a:cubicBezTo>
                    <a:pt x="6516" y="20335"/>
                    <a:pt x="12966" y="20052"/>
                    <a:pt x="15977" y="18892"/>
                  </a:cubicBezTo>
                  <a:cubicBezTo>
                    <a:pt x="21159" y="16897"/>
                    <a:pt x="19879" y="11191"/>
                    <a:pt x="19174" y="6766"/>
                  </a:cubicBezTo>
                </a:path>
              </a:pathLst>
            </a:custGeom>
            <a:noFill/>
            <a:ln w="38100" cap="flat">
              <a:solidFill>
                <a:srgbClr val="DD6F8C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defTabSz="3429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/>
              </a:endParaRPr>
            </a:p>
          </p:txBody>
        </p:sp>
        <p:sp>
          <p:nvSpPr>
            <p:cNvPr id="69" name="Shape 43">
              <a:extLst>
                <a:ext uri="{FF2B5EF4-FFF2-40B4-BE49-F238E27FC236}">
                  <a16:creationId xmlns:a16="http://schemas.microsoft.com/office/drawing/2014/main" id="{74CBBD08-E617-AC86-D179-B69B6D688FA2}"/>
                </a:ext>
              </a:extLst>
            </p:cNvPr>
            <p:cNvSpPr/>
            <p:nvPr/>
          </p:nvSpPr>
          <p:spPr>
            <a:xfrm>
              <a:off x="165100" y="-1"/>
              <a:ext cx="642267" cy="718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1116" extrusionOk="0">
                  <a:moveTo>
                    <a:pt x="21521" y="13"/>
                  </a:moveTo>
                  <a:cubicBezTo>
                    <a:pt x="21600" y="-484"/>
                    <a:pt x="8558" y="13479"/>
                    <a:pt x="8933" y="13772"/>
                  </a:cubicBezTo>
                  <a:cubicBezTo>
                    <a:pt x="6785" y="12126"/>
                    <a:pt x="2898" y="10471"/>
                    <a:pt x="0" y="10120"/>
                  </a:cubicBezTo>
                  <a:cubicBezTo>
                    <a:pt x="1254" y="12620"/>
                    <a:pt x="2166" y="14279"/>
                    <a:pt x="4430" y="16128"/>
                  </a:cubicBezTo>
                  <a:cubicBezTo>
                    <a:pt x="4883" y="16498"/>
                    <a:pt x="10336" y="20581"/>
                    <a:pt x="9763" y="21116"/>
                  </a:cubicBezTo>
                  <a:cubicBezTo>
                    <a:pt x="14957" y="16270"/>
                    <a:pt x="20402" y="7017"/>
                    <a:pt x="21521" y="13"/>
                  </a:cubicBezTo>
                  <a:close/>
                </a:path>
              </a:pathLst>
            </a:custGeom>
            <a:solidFill>
              <a:srgbClr val="DD6F8C"/>
            </a:solidFill>
            <a:ln w="38100" cap="flat">
              <a:solidFill>
                <a:srgbClr val="DD6F8C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defTabSz="3429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/>
              </a:endParaRPr>
            </a:p>
          </p:txBody>
        </p:sp>
      </p:grpSp>
      <p:sp>
        <p:nvSpPr>
          <p:cNvPr id="70" name="文本框 107">
            <a:extLst>
              <a:ext uri="{FF2B5EF4-FFF2-40B4-BE49-F238E27FC236}">
                <a16:creationId xmlns:a16="http://schemas.microsoft.com/office/drawing/2014/main" id="{072D33EB-FAE9-4F8F-739F-2FBAB9C9FA97}"/>
              </a:ext>
            </a:extLst>
          </p:cNvPr>
          <p:cNvSpPr txBox="1"/>
          <p:nvPr/>
        </p:nvSpPr>
        <p:spPr>
          <a:xfrm flipH="1">
            <a:off x="9977750" y="3249608"/>
            <a:ext cx="1370449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914400"/>
            <a:r>
              <a:rPr lang="zh-TW" altLang="en-US" b="1" dirty="0">
                <a:solidFill>
                  <a:srgbClr val="DD6F8C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防災士</a:t>
            </a:r>
            <a:endParaRPr lang="zh-CN" altLang="en-US" b="1" dirty="0">
              <a:solidFill>
                <a:srgbClr val="DD6F8C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pSp>
        <p:nvGrpSpPr>
          <p:cNvPr id="71" name="Group 44">
            <a:extLst>
              <a:ext uri="{FF2B5EF4-FFF2-40B4-BE49-F238E27FC236}">
                <a16:creationId xmlns:a16="http://schemas.microsoft.com/office/drawing/2014/main" id="{E9D53F61-9AC4-4269-1A83-905DC7B8FB2F}"/>
              </a:ext>
            </a:extLst>
          </p:cNvPr>
          <p:cNvGrpSpPr/>
          <p:nvPr/>
        </p:nvGrpSpPr>
        <p:grpSpPr>
          <a:xfrm>
            <a:off x="9450243" y="3952609"/>
            <a:ext cx="468935" cy="427087"/>
            <a:chOff x="0" y="0"/>
            <a:chExt cx="807366" cy="906807"/>
          </a:xfrm>
        </p:grpSpPr>
        <p:sp>
          <p:nvSpPr>
            <p:cNvPr id="72" name="Shape 42">
              <a:extLst>
                <a:ext uri="{FF2B5EF4-FFF2-40B4-BE49-F238E27FC236}">
                  <a16:creationId xmlns:a16="http://schemas.microsoft.com/office/drawing/2014/main" id="{A04AB993-300F-4A5C-68F9-3D2DB7D20F7D}"/>
                </a:ext>
              </a:extLst>
            </p:cNvPr>
            <p:cNvSpPr/>
            <p:nvPr/>
          </p:nvSpPr>
          <p:spPr>
            <a:xfrm>
              <a:off x="-1" y="101600"/>
              <a:ext cx="792823" cy="805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6" h="19829" extrusionOk="0">
                  <a:moveTo>
                    <a:pt x="13770" y="824"/>
                  </a:moveTo>
                  <a:cubicBezTo>
                    <a:pt x="8089" y="-376"/>
                    <a:pt x="1804" y="-1265"/>
                    <a:pt x="353" y="5681"/>
                  </a:cubicBezTo>
                  <a:cubicBezTo>
                    <a:pt x="-441" y="9482"/>
                    <a:pt x="-115" y="16268"/>
                    <a:pt x="3660" y="18583"/>
                  </a:cubicBezTo>
                  <a:cubicBezTo>
                    <a:pt x="6516" y="20335"/>
                    <a:pt x="12966" y="20052"/>
                    <a:pt x="15977" y="18892"/>
                  </a:cubicBezTo>
                  <a:cubicBezTo>
                    <a:pt x="21159" y="16897"/>
                    <a:pt x="19879" y="11191"/>
                    <a:pt x="19174" y="6766"/>
                  </a:cubicBezTo>
                </a:path>
              </a:pathLst>
            </a:custGeom>
            <a:noFill/>
            <a:ln w="38100" cap="flat">
              <a:solidFill>
                <a:srgbClr val="DD6F8C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defTabSz="3429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/>
              </a:endParaRPr>
            </a:p>
          </p:txBody>
        </p:sp>
        <p:sp>
          <p:nvSpPr>
            <p:cNvPr id="73" name="Shape 43">
              <a:extLst>
                <a:ext uri="{FF2B5EF4-FFF2-40B4-BE49-F238E27FC236}">
                  <a16:creationId xmlns:a16="http://schemas.microsoft.com/office/drawing/2014/main" id="{48837D5C-D6DA-5312-E83B-15A6F0F32370}"/>
                </a:ext>
              </a:extLst>
            </p:cNvPr>
            <p:cNvSpPr/>
            <p:nvPr/>
          </p:nvSpPr>
          <p:spPr>
            <a:xfrm>
              <a:off x="165100" y="-1"/>
              <a:ext cx="642267" cy="718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1116" extrusionOk="0">
                  <a:moveTo>
                    <a:pt x="21521" y="13"/>
                  </a:moveTo>
                  <a:cubicBezTo>
                    <a:pt x="21600" y="-484"/>
                    <a:pt x="8558" y="13479"/>
                    <a:pt x="8933" y="13772"/>
                  </a:cubicBezTo>
                  <a:cubicBezTo>
                    <a:pt x="6785" y="12126"/>
                    <a:pt x="2898" y="10471"/>
                    <a:pt x="0" y="10120"/>
                  </a:cubicBezTo>
                  <a:cubicBezTo>
                    <a:pt x="1254" y="12620"/>
                    <a:pt x="2166" y="14279"/>
                    <a:pt x="4430" y="16128"/>
                  </a:cubicBezTo>
                  <a:cubicBezTo>
                    <a:pt x="4883" y="16498"/>
                    <a:pt x="10336" y="20581"/>
                    <a:pt x="9763" y="21116"/>
                  </a:cubicBezTo>
                  <a:cubicBezTo>
                    <a:pt x="14957" y="16270"/>
                    <a:pt x="20402" y="7017"/>
                    <a:pt x="21521" y="13"/>
                  </a:cubicBezTo>
                  <a:close/>
                </a:path>
              </a:pathLst>
            </a:custGeom>
            <a:solidFill>
              <a:srgbClr val="DD6F8C"/>
            </a:solidFill>
            <a:ln w="38100" cap="flat">
              <a:solidFill>
                <a:srgbClr val="DD6F8C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defTabSz="3429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/>
              </a:endParaRPr>
            </a:p>
          </p:txBody>
        </p:sp>
      </p:grpSp>
      <p:sp>
        <p:nvSpPr>
          <p:cNvPr id="74" name="文本框 107">
            <a:extLst>
              <a:ext uri="{FF2B5EF4-FFF2-40B4-BE49-F238E27FC236}">
                <a16:creationId xmlns:a16="http://schemas.microsoft.com/office/drawing/2014/main" id="{4E87EDF3-AC0F-FE27-12FF-35CA114644CF}"/>
              </a:ext>
            </a:extLst>
          </p:cNvPr>
          <p:cNvSpPr txBox="1"/>
          <p:nvPr/>
        </p:nvSpPr>
        <p:spPr>
          <a:xfrm flipH="1">
            <a:off x="9991115" y="3947132"/>
            <a:ext cx="188256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914400"/>
            <a:r>
              <a:rPr lang="zh-TW" altLang="en-US" b="1" dirty="0">
                <a:solidFill>
                  <a:srgbClr val="DD6F8C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社區發展協會</a:t>
            </a:r>
            <a:endParaRPr lang="zh-CN" altLang="en-US" b="1" dirty="0">
              <a:solidFill>
                <a:srgbClr val="DD6F8C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pSp>
        <p:nvGrpSpPr>
          <p:cNvPr id="75" name="Group 44">
            <a:extLst>
              <a:ext uri="{FF2B5EF4-FFF2-40B4-BE49-F238E27FC236}">
                <a16:creationId xmlns:a16="http://schemas.microsoft.com/office/drawing/2014/main" id="{8B0F12E7-09F2-5523-6C40-5D9FBE93243C}"/>
              </a:ext>
            </a:extLst>
          </p:cNvPr>
          <p:cNvGrpSpPr/>
          <p:nvPr/>
        </p:nvGrpSpPr>
        <p:grpSpPr>
          <a:xfrm>
            <a:off x="9457367" y="4666496"/>
            <a:ext cx="468935" cy="427087"/>
            <a:chOff x="0" y="0"/>
            <a:chExt cx="807366" cy="906807"/>
          </a:xfrm>
        </p:grpSpPr>
        <p:sp>
          <p:nvSpPr>
            <p:cNvPr id="76" name="Shape 42">
              <a:extLst>
                <a:ext uri="{FF2B5EF4-FFF2-40B4-BE49-F238E27FC236}">
                  <a16:creationId xmlns:a16="http://schemas.microsoft.com/office/drawing/2014/main" id="{583EC12E-CC35-CD4E-4462-52BE9EEECE84}"/>
                </a:ext>
              </a:extLst>
            </p:cNvPr>
            <p:cNvSpPr/>
            <p:nvPr/>
          </p:nvSpPr>
          <p:spPr>
            <a:xfrm>
              <a:off x="-1" y="101600"/>
              <a:ext cx="792823" cy="805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6" h="19829" extrusionOk="0">
                  <a:moveTo>
                    <a:pt x="13770" y="824"/>
                  </a:moveTo>
                  <a:cubicBezTo>
                    <a:pt x="8089" y="-376"/>
                    <a:pt x="1804" y="-1265"/>
                    <a:pt x="353" y="5681"/>
                  </a:cubicBezTo>
                  <a:cubicBezTo>
                    <a:pt x="-441" y="9482"/>
                    <a:pt x="-115" y="16268"/>
                    <a:pt x="3660" y="18583"/>
                  </a:cubicBezTo>
                  <a:cubicBezTo>
                    <a:pt x="6516" y="20335"/>
                    <a:pt x="12966" y="20052"/>
                    <a:pt x="15977" y="18892"/>
                  </a:cubicBezTo>
                  <a:cubicBezTo>
                    <a:pt x="21159" y="16897"/>
                    <a:pt x="19879" y="11191"/>
                    <a:pt x="19174" y="6766"/>
                  </a:cubicBezTo>
                </a:path>
              </a:pathLst>
            </a:custGeom>
            <a:noFill/>
            <a:ln w="38100" cap="flat">
              <a:solidFill>
                <a:srgbClr val="DD6F8C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defTabSz="3429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/>
              </a:endParaRPr>
            </a:p>
          </p:txBody>
        </p:sp>
        <p:sp>
          <p:nvSpPr>
            <p:cNvPr id="77" name="Shape 43">
              <a:extLst>
                <a:ext uri="{FF2B5EF4-FFF2-40B4-BE49-F238E27FC236}">
                  <a16:creationId xmlns:a16="http://schemas.microsoft.com/office/drawing/2014/main" id="{E51155E7-BC17-75B0-5A44-33244ADAFF07}"/>
                </a:ext>
              </a:extLst>
            </p:cNvPr>
            <p:cNvSpPr/>
            <p:nvPr/>
          </p:nvSpPr>
          <p:spPr>
            <a:xfrm>
              <a:off x="165100" y="-1"/>
              <a:ext cx="642267" cy="718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1116" extrusionOk="0">
                  <a:moveTo>
                    <a:pt x="21521" y="13"/>
                  </a:moveTo>
                  <a:cubicBezTo>
                    <a:pt x="21600" y="-484"/>
                    <a:pt x="8558" y="13479"/>
                    <a:pt x="8933" y="13772"/>
                  </a:cubicBezTo>
                  <a:cubicBezTo>
                    <a:pt x="6785" y="12126"/>
                    <a:pt x="2898" y="10471"/>
                    <a:pt x="0" y="10120"/>
                  </a:cubicBezTo>
                  <a:cubicBezTo>
                    <a:pt x="1254" y="12620"/>
                    <a:pt x="2166" y="14279"/>
                    <a:pt x="4430" y="16128"/>
                  </a:cubicBezTo>
                  <a:cubicBezTo>
                    <a:pt x="4883" y="16498"/>
                    <a:pt x="10336" y="20581"/>
                    <a:pt x="9763" y="21116"/>
                  </a:cubicBezTo>
                  <a:cubicBezTo>
                    <a:pt x="14957" y="16270"/>
                    <a:pt x="20402" y="7017"/>
                    <a:pt x="21521" y="13"/>
                  </a:cubicBezTo>
                  <a:close/>
                </a:path>
              </a:pathLst>
            </a:custGeom>
            <a:solidFill>
              <a:srgbClr val="DD6F8C"/>
            </a:solidFill>
            <a:ln w="38100" cap="flat">
              <a:solidFill>
                <a:srgbClr val="DD6F8C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defTabSz="3429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/>
              </a:endParaRPr>
            </a:p>
          </p:txBody>
        </p:sp>
      </p:grpSp>
      <p:sp>
        <p:nvSpPr>
          <p:cNvPr id="78" name="文本框 107">
            <a:extLst>
              <a:ext uri="{FF2B5EF4-FFF2-40B4-BE49-F238E27FC236}">
                <a16:creationId xmlns:a16="http://schemas.microsoft.com/office/drawing/2014/main" id="{BF8C043A-1C72-5310-ADD4-73CB2F367873}"/>
              </a:ext>
            </a:extLst>
          </p:cNvPr>
          <p:cNvSpPr txBox="1"/>
          <p:nvPr/>
        </p:nvSpPr>
        <p:spPr>
          <a:xfrm flipH="1">
            <a:off x="9998241" y="4661019"/>
            <a:ext cx="1370449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914400"/>
            <a:r>
              <a:rPr lang="zh-TW" altLang="en-US" b="1" dirty="0">
                <a:solidFill>
                  <a:srgbClr val="DD6F8C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韌性社區</a:t>
            </a:r>
            <a:endParaRPr lang="zh-CN" altLang="en-US" b="1" dirty="0">
              <a:solidFill>
                <a:srgbClr val="DD6F8C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pSp>
        <p:nvGrpSpPr>
          <p:cNvPr id="79" name="Group 44">
            <a:extLst>
              <a:ext uri="{FF2B5EF4-FFF2-40B4-BE49-F238E27FC236}">
                <a16:creationId xmlns:a16="http://schemas.microsoft.com/office/drawing/2014/main" id="{2CB47883-F9E5-1BC8-C05A-B1995F3861CA}"/>
              </a:ext>
            </a:extLst>
          </p:cNvPr>
          <p:cNvGrpSpPr/>
          <p:nvPr/>
        </p:nvGrpSpPr>
        <p:grpSpPr>
          <a:xfrm>
            <a:off x="9470736" y="5364020"/>
            <a:ext cx="468935" cy="427087"/>
            <a:chOff x="0" y="0"/>
            <a:chExt cx="807366" cy="906807"/>
          </a:xfrm>
        </p:grpSpPr>
        <p:sp>
          <p:nvSpPr>
            <p:cNvPr id="80" name="Shape 42">
              <a:extLst>
                <a:ext uri="{FF2B5EF4-FFF2-40B4-BE49-F238E27FC236}">
                  <a16:creationId xmlns:a16="http://schemas.microsoft.com/office/drawing/2014/main" id="{C1DA4B65-D057-9A34-A90C-2F8AE0CB89D6}"/>
                </a:ext>
              </a:extLst>
            </p:cNvPr>
            <p:cNvSpPr/>
            <p:nvPr/>
          </p:nvSpPr>
          <p:spPr>
            <a:xfrm>
              <a:off x="-1" y="101600"/>
              <a:ext cx="792823" cy="805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6" h="19829" extrusionOk="0">
                  <a:moveTo>
                    <a:pt x="13770" y="824"/>
                  </a:moveTo>
                  <a:cubicBezTo>
                    <a:pt x="8089" y="-376"/>
                    <a:pt x="1804" y="-1265"/>
                    <a:pt x="353" y="5681"/>
                  </a:cubicBezTo>
                  <a:cubicBezTo>
                    <a:pt x="-441" y="9482"/>
                    <a:pt x="-115" y="16268"/>
                    <a:pt x="3660" y="18583"/>
                  </a:cubicBezTo>
                  <a:cubicBezTo>
                    <a:pt x="6516" y="20335"/>
                    <a:pt x="12966" y="20052"/>
                    <a:pt x="15977" y="18892"/>
                  </a:cubicBezTo>
                  <a:cubicBezTo>
                    <a:pt x="21159" y="16897"/>
                    <a:pt x="19879" y="11191"/>
                    <a:pt x="19174" y="6766"/>
                  </a:cubicBezTo>
                </a:path>
              </a:pathLst>
            </a:custGeom>
            <a:noFill/>
            <a:ln w="38100" cap="flat">
              <a:solidFill>
                <a:srgbClr val="DD6F8C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defTabSz="3429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/>
              </a:endParaRPr>
            </a:p>
          </p:txBody>
        </p:sp>
        <p:sp>
          <p:nvSpPr>
            <p:cNvPr id="81" name="Shape 43">
              <a:extLst>
                <a:ext uri="{FF2B5EF4-FFF2-40B4-BE49-F238E27FC236}">
                  <a16:creationId xmlns:a16="http://schemas.microsoft.com/office/drawing/2014/main" id="{C0DDB80B-0956-F47D-A8AE-F3F0BE498E8D}"/>
                </a:ext>
              </a:extLst>
            </p:cNvPr>
            <p:cNvSpPr/>
            <p:nvPr/>
          </p:nvSpPr>
          <p:spPr>
            <a:xfrm>
              <a:off x="165100" y="-1"/>
              <a:ext cx="642267" cy="718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1116" extrusionOk="0">
                  <a:moveTo>
                    <a:pt x="21521" y="13"/>
                  </a:moveTo>
                  <a:cubicBezTo>
                    <a:pt x="21600" y="-484"/>
                    <a:pt x="8558" y="13479"/>
                    <a:pt x="8933" y="13772"/>
                  </a:cubicBezTo>
                  <a:cubicBezTo>
                    <a:pt x="6785" y="12126"/>
                    <a:pt x="2898" y="10471"/>
                    <a:pt x="0" y="10120"/>
                  </a:cubicBezTo>
                  <a:cubicBezTo>
                    <a:pt x="1254" y="12620"/>
                    <a:pt x="2166" y="14279"/>
                    <a:pt x="4430" y="16128"/>
                  </a:cubicBezTo>
                  <a:cubicBezTo>
                    <a:pt x="4883" y="16498"/>
                    <a:pt x="10336" y="20581"/>
                    <a:pt x="9763" y="21116"/>
                  </a:cubicBezTo>
                  <a:cubicBezTo>
                    <a:pt x="14957" y="16270"/>
                    <a:pt x="20402" y="7017"/>
                    <a:pt x="21521" y="13"/>
                  </a:cubicBezTo>
                  <a:close/>
                </a:path>
              </a:pathLst>
            </a:custGeom>
            <a:solidFill>
              <a:srgbClr val="DD6F8C"/>
            </a:solidFill>
            <a:ln w="38100" cap="flat">
              <a:solidFill>
                <a:srgbClr val="DD6F8C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defTabSz="3429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/>
              </a:endParaRPr>
            </a:p>
          </p:txBody>
        </p:sp>
      </p:grpSp>
      <p:sp>
        <p:nvSpPr>
          <p:cNvPr id="82" name="文本框 107">
            <a:extLst>
              <a:ext uri="{FF2B5EF4-FFF2-40B4-BE49-F238E27FC236}">
                <a16:creationId xmlns:a16="http://schemas.microsoft.com/office/drawing/2014/main" id="{21FE31C0-F4D6-5E2F-E587-B78C2B12D932}"/>
              </a:ext>
            </a:extLst>
          </p:cNvPr>
          <p:cNvSpPr txBox="1"/>
          <p:nvPr/>
        </p:nvSpPr>
        <p:spPr>
          <a:xfrm flipH="1">
            <a:off x="10011608" y="5358542"/>
            <a:ext cx="1370449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914400"/>
            <a:r>
              <a:rPr lang="zh-TW" altLang="en-US" b="1" dirty="0">
                <a:solidFill>
                  <a:srgbClr val="DD6F8C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志工組織</a:t>
            </a:r>
            <a:endParaRPr lang="zh-CN" altLang="en-US" b="1" dirty="0">
              <a:solidFill>
                <a:srgbClr val="DD6F8C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pSp>
        <p:nvGrpSpPr>
          <p:cNvPr id="83" name="群組 82">
            <a:extLst>
              <a:ext uri="{FF2B5EF4-FFF2-40B4-BE49-F238E27FC236}">
                <a16:creationId xmlns:a16="http://schemas.microsoft.com/office/drawing/2014/main" id="{50A93CFA-AAA9-C0D8-01CC-11D8288AEB0F}"/>
              </a:ext>
            </a:extLst>
          </p:cNvPr>
          <p:cNvGrpSpPr/>
          <p:nvPr/>
        </p:nvGrpSpPr>
        <p:grpSpPr>
          <a:xfrm>
            <a:off x="237368" y="2004139"/>
            <a:ext cx="8657518" cy="4649478"/>
            <a:chOff x="255772" y="1250596"/>
            <a:chExt cx="9816361" cy="5271822"/>
          </a:xfrm>
        </p:grpSpPr>
        <p:pic>
          <p:nvPicPr>
            <p:cNvPr id="84" name="圖片 83">
              <a:extLst>
                <a:ext uri="{FF2B5EF4-FFF2-40B4-BE49-F238E27FC236}">
                  <a16:creationId xmlns:a16="http://schemas.microsoft.com/office/drawing/2014/main" id="{3C1C4FF4-9A06-039F-194C-4F7EE48F7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772" y="1250596"/>
              <a:ext cx="9816361" cy="5271822"/>
            </a:xfrm>
            <a:prstGeom prst="rect">
              <a:avLst/>
            </a:prstGeom>
          </p:spPr>
        </p:pic>
        <p:sp>
          <p:nvSpPr>
            <p:cNvPr id="85" name="文字方塊 84">
              <a:extLst>
                <a:ext uri="{FF2B5EF4-FFF2-40B4-BE49-F238E27FC236}">
                  <a16:creationId xmlns:a16="http://schemas.microsoft.com/office/drawing/2014/main" id="{A26DEA9D-846F-D347-1FE7-8CDBE1E21D36}"/>
                </a:ext>
              </a:extLst>
            </p:cNvPr>
            <p:cNvSpPr txBox="1"/>
            <p:nvPr/>
          </p:nvSpPr>
          <p:spPr>
            <a:xfrm>
              <a:off x="3810000" y="2571202"/>
              <a:ext cx="1284610" cy="314076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1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防災協作中心</a:t>
              </a:r>
            </a:p>
          </p:txBody>
        </p: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C3FAF01A-75E7-95EE-F5DA-11992155D9BA}"/>
              </a:ext>
            </a:extLst>
          </p:cNvPr>
          <p:cNvSpPr/>
          <p:nvPr/>
        </p:nvSpPr>
        <p:spPr>
          <a:xfrm>
            <a:off x="70103" y="1206437"/>
            <a:ext cx="372409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defTabSz="914400">
              <a:buClr>
                <a:srgbClr val="F47264"/>
              </a:buClr>
              <a:buFont typeface="Wingdings" panose="05000000000000000000" pitchFamily="2" charset="2"/>
              <a:buChar char="p"/>
              <a:defRPr/>
            </a:pPr>
            <a:r>
              <a:rPr lang="zh-TW" altLang="en-US" sz="3000" b="1" dirty="0">
                <a:solidFill>
                  <a:srgbClr val="142938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防災協作中心</a:t>
            </a:r>
            <a:r>
              <a:rPr lang="zh-TW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任務</a:t>
            </a:r>
            <a:endParaRPr lang="zh-TW" altLang="en-US" sz="3000" b="1" dirty="0">
              <a:solidFill>
                <a:srgbClr val="142938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08288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77A21-5D72-5786-E37E-B774EC2E9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E81DA08-C3B2-9D6B-C592-5894B4EF2434}"/>
              </a:ext>
            </a:extLst>
          </p:cNvPr>
          <p:cNvGrpSpPr/>
          <p:nvPr/>
        </p:nvGrpSpPr>
        <p:grpSpPr>
          <a:xfrm>
            <a:off x="-62750" y="-699583"/>
            <a:ext cx="12312608" cy="1817228"/>
            <a:chOff x="-64970" y="-699745"/>
            <a:chExt cx="12315458" cy="1817649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6326135D-B7C1-85E1-ED08-F0518582CB12}"/>
                </a:ext>
              </a:extLst>
            </p:cNvPr>
            <p:cNvGrpSpPr/>
            <p:nvPr/>
          </p:nvGrpSpPr>
          <p:grpSpPr>
            <a:xfrm>
              <a:off x="1" y="365110"/>
              <a:ext cx="12190412" cy="752794"/>
              <a:chOff x="1" y="365110"/>
              <a:chExt cx="12190412" cy="752794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B5D63445-E51D-7FF1-B66A-0E1D02D25CC0}"/>
                  </a:ext>
                </a:extLst>
              </p:cNvPr>
              <p:cNvSpPr/>
              <p:nvPr/>
            </p:nvSpPr>
            <p:spPr>
              <a:xfrm>
                <a:off x="1" y="1072185"/>
                <a:ext cx="12190412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20">
                <a:extLst>
                  <a:ext uri="{FF2B5EF4-FFF2-40B4-BE49-F238E27FC236}">
                    <a16:creationId xmlns:a16="http://schemas.microsoft.com/office/drawing/2014/main" id="{8AD674F5-0094-3ACA-74B4-3E3368361FF1}"/>
                  </a:ext>
                </a:extLst>
              </p:cNvPr>
              <p:cNvSpPr txBox="1"/>
              <p:nvPr/>
            </p:nvSpPr>
            <p:spPr>
              <a:xfrm>
                <a:off x="2288643" y="365110"/>
                <a:ext cx="761312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999" b="1" dirty="0">
                    <a:solidFill>
                      <a:srgbClr val="F47264"/>
                    </a:soli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防災協作中心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1C3D1CCD-BBCA-2F5B-D188-27F5A7272CCC}"/>
                </a:ext>
              </a:extLst>
            </p:cNvPr>
            <p:cNvGrpSpPr/>
            <p:nvPr/>
          </p:nvGrpSpPr>
          <p:grpSpPr>
            <a:xfrm flipH="1">
              <a:off x="-64970" y="-699745"/>
              <a:ext cx="4790708" cy="1091610"/>
              <a:chOff x="1500045" y="-852777"/>
              <a:chExt cx="5851678" cy="1333362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F83DCF4C-8B1D-D6CD-283E-5B5D2F5B4C2B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rgbClr val="1B6A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324151EA-546D-46D9-79A9-DB06DDF81134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rgbClr val="1B6A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B224A9B1-F924-1DA1-E6FF-4EFA47117C7F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AEAD3D36-A48E-D474-2AD6-A745C9D297B6}"/>
                </a:ext>
              </a:extLst>
            </p:cNvPr>
            <p:cNvGrpSpPr/>
            <p:nvPr/>
          </p:nvGrpSpPr>
          <p:grpSpPr>
            <a:xfrm>
              <a:off x="7459780" y="-699745"/>
              <a:ext cx="4790708" cy="1091610"/>
              <a:chOff x="1500045" y="-852777"/>
              <a:chExt cx="5851678" cy="1333362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F7D735B4-2988-4FA7-7F37-48FC4D96CCC3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rgbClr val="1B6A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B9168824-A4D7-43B3-579E-382E06BCE20E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rgbClr val="1B6A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32CCA0D4-58BD-4714-955D-6AF333DE9C59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" name="箭头3">
            <a:extLst>
              <a:ext uri="{FF2B5EF4-FFF2-40B4-BE49-F238E27FC236}">
                <a16:creationId xmlns:a16="http://schemas.microsoft.com/office/drawing/2014/main" id="{E7BB7CF6-B0CD-F376-5139-FC38327A7650}"/>
              </a:ext>
            </a:extLst>
          </p:cNvPr>
          <p:cNvSpPr/>
          <p:nvPr/>
        </p:nvSpPr>
        <p:spPr bwMode="gray">
          <a:xfrm flipV="1">
            <a:off x="1357569" y="3979978"/>
            <a:ext cx="1609143" cy="2174263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lIns="121917" tIns="60958" rIns="121917" bIns="60958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" name="箭头2">
            <a:extLst>
              <a:ext uri="{FF2B5EF4-FFF2-40B4-BE49-F238E27FC236}">
                <a16:creationId xmlns:a16="http://schemas.microsoft.com/office/drawing/2014/main" id="{819D2466-33CD-0460-4299-E299244892A4}"/>
              </a:ext>
            </a:extLst>
          </p:cNvPr>
          <p:cNvSpPr/>
          <p:nvPr/>
        </p:nvSpPr>
        <p:spPr bwMode="gray">
          <a:xfrm rot="16200000">
            <a:off x="1787692" y="3315889"/>
            <a:ext cx="477949" cy="1912690"/>
          </a:xfrm>
          <a:custGeom>
            <a:avLst/>
            <a:gdLst>
              <a:gd name="T0" fmla="*/ 37 w 142"/>
              <a:gd name="T1" fmla="*/ 1 h 604"/>
              <a:gd name="T2" fmla="*/ 45 w 142"/>
              <a:gd name="T3" fmla="*/ 472 h 604"/>
              <a:gd name="T4" fmla="*/ 0 w 142"/>
              <a:gd name="T5" fmla="*/ 474 h 604"/>
              <a:gd name="T6" fmla="*/ 72 w 142"/>
              <a:gd name="T7" fmla="*/ 604 h 604"/>
              <a:gd name="T8" fmla="*/ 142 w 142"/>
              <a:gd name="T9" fmla="*/ 474 h 604"/>
              <a:gd name="T10" fmla="*/ 100 w 142"/>
              <a:gd name="T11" fmla="*/ 474 h 604"/>
              <a:gd name="T12" fmla="*/ 99 w 142"/>
              <a:gd name="T13" fmla="*/ 0 h 604"/>
              <a:gd name="T14" fmla="*/ 37 w 142"/>
              <a:gd name="T15" fmla="*/ 1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lIns="121917" tIns="60958" rIns="121917" bIns="60958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7" name="箭头1">
            <a:extLst>
              <a:ext uri="{FF2B5EF4-FFF2-40B4-BE49-F238E27FC236}">
                <a16:creationId xmlns:a16="http://schemas.microsoft.com/office/drawing/2014/main" id="{FE037370-10E6-FD22-0DEB-A5F10D058E8D}"/>
              </a:ext>
            </a:extLst>
          </p:cNvPr>
          <p:cNvSpPr/>
          <p:nvPr/>
        </p:nvSpPr>
        <p:spPr bwMode="gray">
          <a:xfrm>
            <a:off x="1347221" y="2224304"/>
            <a:ext cx="1609143" cy="2079192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lIns="121917" tIns="60958" rIns="121917" bIns="60958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00182D1F-1CA8-F8B6-DAFF-EB066436D95E}"/>
              </a:ext>
            </a:extLst>
          </p:cNvPr>
          <p:cNvGrpSpPr/>
          <p:nvPr/>
        </p:nvGrpSpPr>
        <p:grpSpPr>
          <a:xfrm>
            <a:off x="512578" y="3395355"/>
            <a:ext cx="1864487" cy="1753758"/>
            <a:chOff x="344716" y="2616369"/>
            <a:chExt cx="1864487" cy="1753758"/>
          </a:xfrm>
        </p:grpSpPr>
        <p:sp>
          <p:nvSpPr>
            <p:cNvPr id="19" name="Oval 19">
              <a:extLst>
                <a:ext uri="{FF2B5EF4-FFF2-40B4-BE49-F238E27FC236}">
                  <a16:creationId xmlns:a16="http://schemas.microsoft.com/office/drawing/2014/main" id="{404AD59D-11D0-259D-0654-BC1AA2036F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596" y="2616369"/>
              <a:ext cx="1752728" cy="1753758"/>
            </a:xfrm>
            <a:prstGeom prst="ellipse">
              <a:avLst/>
            </a:prstGeom>
            <a:solidFill>
              <a:srgbClr val="00B0F0"/>
            </a:solidFill>
            <a:ln w="9525">
              <a:noFill/>
              <a:round/>
            </a:ln>
            <a:effectLst/>
          </p:spPr>
          <p:txBody>
            <a:bodyPr lIns="121917" tIns="60958" rIns="121917" bIns="60958"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2000" b="1" kern="0" dirty="0">
                <a:solidFill>
                  <a:schemeClr val="bg1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4E3E1BAC-AC5A-3395-E9E7-6E7621B49AA0}"/>
                </a:ext>
              </a:extLst>
            </p:cNvPr>
            <p:cNvSpPr txBox="1"/>
            <p:nvPr/>
          </p:nvSpPr>
          <p:spPr>
            <a:xfrm>
              <a:off x="344716" y="2901179"/>
              <a:ext cx="1864487" cy="1151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TW" altLang="en-US" sz="3000" b="1" kern="0" dirty="0">
                  <a:solidFill>
                    <a:srgbClr val="FF0000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平時</a:t>
              </a:r>
              <a:endParaRPr lang="en-US" altLang="zh-TW" sz="30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TW" altLang="en-US" sz="3000" b="1" kern="0" dirty="0">
                  <a:solidFill>
                    <a:schemeClr val="bg1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任務範疇</a:t>
              </a:r>
              <a:endParaRPr lang="zh-CN" altLang="en-US" sz="3000" b="1" kern="0" dirty="0">
                <a:solidFill>
                  <a:schemeClr val="bg1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1D0BEF2F-1DF7-AF66-9D60-5A14A5253DB2}"/>
              </a:ext>
            </a:extLst>
          </p:cNvPr>
          <p:cNvGrpSpPr/>
          <p:nvPr/>
        </p:nvGrpSpPr>
        <p:grpSpPr>
          <a:xfrm>
            <a:off x="3067537" y="1792499"/>
            <a:ext cx="1628564" cy="1470237"/>
            <a:chOff x="2934844" y="1236250"/>
            <a:chExt cx="1628564" cy="1470237"/>
          </a:xfrm>
        </p:grpSpPr>
        <p:sp>
          <p:nvSpPr>
            <p:cNvPr id="22" name="标题1">
              <a:extLst>
                <a:ext uri="{FF2B5EF4-FFF2-40B4-BE49-F238E27FC236}">
                  <a16:creationId xmlns:a16="http://schemas.microsoft.com/office/drawing/2014/main" id="{BEA34BEA-C820-7C25-7FC2-A49E7F727CA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934844" y="1236250"/>
              <a:ext cx="1628563" cy="1470237"/>
            </a:xfrm>
            <a:prstGeom prst="roundRect">
              <a:avLst>
                <a:gd name="adj" fmla="val 11921"/>
              </a:avLst>
            </a:prstGeom>
            <a:solidFill>
              <a:srgbClr val="00B050"/>
            </a:solidFill>
            <a:ln w="25400" cap="flat" cmpd="sng" algn="ctr">
              <a:noFill/>
              <a:prstDash val="solid"/>
            </a:ln>
            <a:effectLst/>
          </p:spPr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2000" b="1" dirty="0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  <p:sp>
          <p:nvSpPr>
            <p:cNvPr id="23" name="文字方塊 22">
              <a:extLst>
                <a:ext uri="{FF2B5EF4-FFF2-40B4-BE49-F238E27FC236}">
                  <a16:creationId xmlns:a16="http://schemas.microsoft.com/office/drawing/2014/main" id="{FB354C59-A147-D831-F0DD-DF36712D4791}"/>
                </a:ext>
              </a:extLst>
            </p:cNvPr>
            <p:cNvSpPr txBox="1"/>
            <p:nvPr/>
          </p:nvSpPr>
          <p:spPr>
            <a:xfrm>
              <a:off x="2954266" y="1450225"/>
              <a:ext cx="160914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TW" altLang="en-US" sz="2200" b="1" dirty="0">
                  <a:solidFill>
                    <a:sysClr val="window" lastClr="FFFFFF">
                      <a:lumMod val="95000"/>
                    </a:sysClr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成員邀請、人力資料庫管理</a:t>
              </a:r>
              <a:endParaRPr lang="zh-TW" altLang="en-US" sz="2200" dirty="0"/>
            </a:p>
          </p:txBody>
        </p:sp>
      </p:grp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CCF5F425-3876-A311-7FB3-EA9FBC36064F}"/>
              </a:ext>
            </a:extLst>
          </p:cNvPr>
          <p:cNvGrpSpPr/>
          <p:nvPr/>
        </p:nvGrpSpPr>
        <p:grpSpPr>
          <a:xfrm>
            <a:off x="3080235" y="3465982"/>
            <a:ext cx="1628563" cy="1468800"/>
            <a:chOff x="2947542" y="2909733"/>
            <a:chExt cx="1628563" cy="1468800"/>
          </a:xfrm>
        </p:grpSpPr>
        <p:sp>
          <p:nvSpPr>
            <p:cNvPr id="25" name="标题2">
              <a:extLst>
                <a:ext uri="{FF2B5EF4-FFF2-40B4-BE49-F238E27FC236}">
                  <a16:creationId xmlns:a16="http://schemas.microsoft.com/office/drawing/2014/main" id="{2C91DBDD-AF38-64B7-4683-ECE891505D6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947542" y="2909733"/>
              <a:ext cx="1628563" cy="1468800"/>
            </a:xfrm>
            <a:prstGeom prst="roundRect">
              <a:avLst>
                <a:gd name="adj" fmla="val 11921"/>
              </a:avLst>
            </a:prstGeom>
            <a:solidFill>
              <a:srgbClr val="FF9409"/>
            </a:solidFill>
            <a:ln w="25400" cap="flat" cmpd="sng" algn="ctr">
              <a:noFill/>
              <a:prstDash val="solid"/>
            </a:ln>
            <a:effectLst/>
          </p:spPr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2000" b="1" dirty="0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  <p:sp>
          <p:nvSpPr>
            <p:cNvPr id="26" name="文字方塊 25">
              <a:extLst>
                <a:ext uri="{FF2B5EF4-FFF2-40B4-BE49-F238E27FC236}">
                  <a16:creationId xmlns:a16="http://schemas.microsoft.com/office/drawing/2014/main" id="{92BBD2AB-CC92-F9C2-BF61-3C4A4B350FEA}"/>
                </a:ext>
              </a:extLst>
            </p:cNvPr>
            <p:cNvSpPr txBox="1"/>
            <p:nvPr/>
          </p:nvSpPr>
          <p:spPr>
            <a:xfrm>
              <a:off x="2947916" y="3455378"/>
              <a:ext cx="160914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200" b="1" dirty="0">
                  <a:solidFill>
                    <a:sysClr val="window" lastClr="FFFFFF">
                      <a:lumMod val="95000"/>
                    </a:sysClr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教育訓練</a:t>
              </a:r>
              <a:endParaRPr lang="zh-TW" altLang="en-US" dirty="0"/>
            </a:p>
          </p:txBody>
        </p:sp>
      </p:grpSp>
      <p:grpSp>
        <p:nvGrpSpPr>
          <p:cNvPr id="27" name="群組 26">
            <a:extLst>
              <a:ext uri="{FF2B5EF4-FFF2-40B4-BE49-F238E27FC236}">
                <a16:creationId xmlns:a16="http://schemas.microsoft.com/office/drawing/2014/main" id="{5CD8B10B-0C01-1396-A899-20E51F1D8B39}"/>
              </a:ext>
            </a:extLst>
          </p:cNvPr>
          <p:cNvGrpSpPr/>
          <p:nvPr/>
        </p:nvGrpSpPr>
        <p:grpSpPr>
          <a:xfrm>
            <a:off x="3048659" y="5129423"/>
            <a:ext cx="1641092" cy="1468800"/>
            <a:chOff x="2915966" y="4432498"/>
            <a:chExt cx="1641092" cy="1468800"/>
          </a:xfrm>
        </p:grpSpPr>
        <p:sp>
          <p:nvSpPr>
            <p:cNvPr id="28" name="标题3">
              <a:extLst>
                <a:ext uri="{FF2B5EF4-FFF2-40B4-BE49-F238E27FC236}">
                  <a16:creationId xmlns:a16="http://schemas.microsoft.com/office/drawing/2014/main" id="{5FE1EC66-B183-1E34-214B-C9E8B080E4D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928495" y="4432498"/>
              <a:ext cx="1628563" cy="1468800"/>
            </a:xfrm>
            <a:prstGeom prst="roundRect">
              <a:avLst>
                <a:gd name="adj" fmla="val 11921"/>
              </a:avLst>
            </a:prstGeom>
            <a:solidFill>
              <a:srgbClr val="7030A0"/>
            </a:solidFill>
            <a:ln w="25400" cap="flat" cmpd="sng" algn="ctr">
              <a:noFill/>
              <a:prstDash val="solid"/>
            </a:ln>
            <a:effectLst/>
          </p:spPr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2000" b="1" dirty="0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  <p:sp>
          <p:nvSpPr>
            <p:cNvPr id="29" name="文字方塊 28">
              <a:extLst>
                <a:ext uri="{FF2B5EF4-FFF2-40B4-BE49-F238E27FC236}">
                  <a16:creationId xmlns:a16="http://schemas.microsoft.com/office/drawing/2014/main" id="{45536A68-886F-D88A-508C-6346C4D10867}"/>
                </a:ext>
              </a:extLst>
            </p:cNvPr>
            <p:cNvSpPr txBox="1"/>
            <p:nvPr/>
          </p:nvSpPr>
          <p:spPr>
            <a:xfrm>
              <a:off x="2915966" y="4822126"/>
              <a:ext cx="160914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200" b="1" dirty="0">
                  <a:solidFill>
                    <a:sysClr val="window" lastClr="FFFFFF">
                      <a:lumMod val="95000"/>
                    </a:sysClr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行政庶務</a:t>
              </a:r>
              <a:endParaRPr lang="en-US" altLang="zh-TW" sz="2200" b="1" dirty="0">
                <a:solidFill>
                  <a:sysClr val="window" lastClr="FFFFFF">
                    <a:lumMod val="95000"/>
                  </a:sysClr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  <a:p>
              <a:pPr algn="ctr"/>
              <a:r>
                <a:rPr lang="zh-TW" altLang="en-US" sz="2200" b="1" dirty="0">
                  <a:solidFill>
                    <a:sysClr val="window" lastClr="FFFFFF">
                      <a:lumMod val="95000"/>
                    </a:sysClr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工作</a:t>
              </a:r>
              <a:endParaRPr lang="zh-TW" altLang="en-US" dirty="0"/>
            </a:p>
          </p:txBody>
        </p:sp>
      </p:grpSp>
      <p:grpSp>
        <p:nvGrpSpPr>
          <p:cNvPr id="30" name="群組 29">
            <a:extLst>
              <a:ext uri="{FF2B5EF4-FFF2-40B4-BE49-F238E27FC236}">
                <a16:creationId xmlns:a16="http://schemas.microsoft.com/office/drawing/2014/main" id="{DBD985CD-0EB2-1A33-1EF7-4AFE2CDFB442}"/>
              </a:ext>
            </a:extLst>
          </p:cNvPr>
          <p:cNvGrpSpPr/>
          <p:nvPr/>
        </p:nvGrpSpPr>
        <p:grpSpPr>
          <a:xfrm>
            <a:off x="4705499" y="1799385"/>
            <a:ext cx="6620408" cy="1470237"/>
            <a:chOff x="4643144" y="1313474"/>
            <a:chExt cx="6620408" cy="1470237"/>
          </a:xfrm>
        </p:grpSpPr>
        <p:sp>
          <p:nvSpPr>
            <p:cNvPr id="31" name="文本1">
              <a:extLst>
                <a:ext uri="{FF2B5EF4-FFF2-40B4-BE49-F238E27FC236}">
                  <a16:creationId xmlns:a16="http://schemas.microsoft.com/office/drawing/2014/main" id="{791D6FEE-316E-D5E5-741E-EEE9401D859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643145" y="1313474"/>
              <a:ext cx="6620407" cy="1470237"/>
            </a:xfrm>
            <a:prstGeom prst="roundRect">
              <a:avLst>
                <a:gd name="adj" fmla="val 11505"/>
              </a:avLst>
            </a:prstGeom>
            <a:solidFill>
              <a:schemeClr val="bg1">
                <a:lumMod val="95000"/>
              </a:schemeClr>
            </a:solidFill>
            <a:ln w="38100" cap="flat" cmpd="sng" algn="ctr">
              <a:solidFill>
                <a:srgbClr val="00B050"/>
              </a:solidFill>
              <a:prstDash val="sysDash"/>
            </a:ln>
            <a:effectLst/>
          </p:spPr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400" dirty="0"/>
            </a:p>
          </p:txBody>
        </p:sp>
        <p:sp>
          <p:nvSpPr>
            <p:cNvPr id="32" name="文字方塊 31">
              <a:extLst>
                <a:ext uri="{FF2B5EF4-FFF2-40B4-BE49-F238E27FC236}">
                  <a16:creationId xmlns:a16="http://schemas.microsoft.com/office/drawing/2014/main" id="{0C585D65-8E52-2425-77D7-FA6C05F7DE28}"/>
                </a:ext>
              </a:extLst>
            </p:cNvPr>
            <p:cNvSpPr txBox="1"/>
            <p:nvPr/>
          </p:nvSpPr>
          <p:spPr>
            <a:xfrm>
              <a:off x="4643144" y="1370341"/>
              <a:ext cx="661101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6213" indent="-176213" algn="just" fontAlgn="base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l"/>
                <a:defRPr/>
              </a:pPr>
              <a:r>
                <a:rPr lang="zh-TW" altLang="en-US" sz="1400" dirty="0"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邀請相關人力成為協作中心成員，建立與管理名單或清冊等人力資料庫</a:t>
              </a:r>
              <a:endParaRPr lang="en-US" altLang="zh-TW" sz="14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  <a:p>
              <a:pPr marL="176213" indent="-176213" algn="just" fontAlgn="base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l"/>
                <a:defRPr/>
              </a:pPr>
              <a:r>
                <a:rPr lang="zh-TW" altLang="en-US" sz="1400" dirty="0"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既有志工及防災士為主要對象，由協作中心邀請、媒合已完訓防災士編組運作</a:t>
              </a:r>
              <a:endParaRPr lang="en-US" altLang="zh-TW" sz="14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  <a:p>
              <a:pPr marL="176213" indent="-176213" algn="just" fontAlgn="base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l"/>
                <a:defRPr/>
              </a:pPr>
              <a:r>
                <a:rPr lang="zh-TW" altLang="en-US" sz="1400" dirty="0"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發展協會、韌性社區、志願者團體組織成員，亦為協作中心邀請與運用對象</a:t>
              </a:r>
              <a:endParaRPr lang="en-US" altLang="zh-TW" sz="14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  <a:p>
              <a:pPr marL="176213" indent="-176213" algn="just" fontAlgn="base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l"/>
                <a:defRPr/>
              </a:pPr>
              <a:r>
                <a:rPr lang="zh-TW" altLang="en-US" sz="1400" dirty="0"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災時公所向外部提出支援請求，透過協作中心協調外部協作人力調度運用</a:t>
              </a:r>
              <a:endParaRPr lang="en-US" altLang="zh-TW" sz="14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  <a:p>
              <a:pPr marL="176213" indent="-176213" algn="just" fontAlgn="base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l"/>
                <a:defRPr/>
              </a:pPr>
              <a:r>
                <a:rPr lang="zh-TW" altLang="en-US" sz="1400" dirty="0"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考量情境與災時需求，參考避難收容處所任務需求，進行規劃、作業、後勤、財務行政等功能編組；功能編組組長以取得防災士資格或具備經驗志工擔任</a:t>
              </a:r>
            </a:p>
          </p:txBody>
        </p:sp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0DA5B7EE-483C-3F1D-6220-C939704C5C54}"/>
              </a:ext>
            </a:extLst>
          </p:cNvPr>
          <p:cNvGrpSpPr/>
          <p:nvPr/>
        </p:nvGrpSpPr>
        <p:grpSpPr>
          <a:xfrm>
            <a:off x="4716416" y="3475509"/>
            <a:ext cx="6609491" cy="1468800"/>
            <a:chOff x="4654061" y="2989598"/>
            <a:chExt cx="6609491" cy="1468800"/>
          </a:xfrm>
        </p:grpSpPr>
        <p:sp>
          <p:nvSpPr>
            <p:cNvPr id="34" name="文本2">
              <a:extLst>
                <a:ext uri="{FF2B5EF4-FFF2-40B4-BE49-F238E27FC236}">
                  <a16:creationId xmlns:a16="http://schemas.microsoft.com/office/drawing/2014/main" id="{CBAD17D6-A9D2-77E3-FEE1-426EECC239C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654061" y="2989598"/>
              <a:ext cx="6609491" cy="1468800"/>
            </a:xfrm>
            <a:prstGeom prst="roundRect">
              <a:avLst>
                <a:gd name="adj" fmla="val 11505"/>
              </a:avLst>
            </a:prstGeom>
            <a:solidFill>
              <a:schemeClr val="bg1">
                <a:lumMod val="95000"/>
              </a:schemeClr>
            </a:solidFill>
            <a:ln w="38100" cap="flat" cmpd="sng" algn="ctr">
              <a:solidFill>
                <a:srgbClr val="FF9409"/>
              </a:solidFill>
              <a:prstDash val="sysDash"/>
            </a:ln>
            <a:effectLst/>
          </p:spPr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400" dirty="0"/>
            </a:p>
          </p:txBody>
        </p:sp>
        <p:sp>
          <p:nvSpPr>
            <p:cNvPr id="35" name="文字方塊 34">
              <a:extLst>
                <a:ext uri="{FF2B5EF4-FFF2-40B4-BE49-F238E27FC236}">
                  <a16:creationId xmlns:a16="http://schemas.microsoft.com/office/drawing/2014/main" id="{772FAECF-58E6-FDC5-5F09-A9054DE91A17}"/>
                </a:ext>
              </a:extLst>
            </p:cNvPr>
            <p:cNvSpPr txBox="1"/>
            <p:nvPr/>
          </p:nvSpPr>
          <p:spPr>
            <a:xfrm>
              <a:off x="4654062" y="3371827"/>
              <a:ext cx="660009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6213" indent="-176213" algn="just" defTabSz="457200" fontAlgn="base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l"/>
                <a:defRPr/>
              </a:pPr>
              <a:r>
                <a:rPr lang="zh-TW" altLang="en-US" sz="1400" dirty="0"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平時針對協作人力進行培力，提升災害防救知能</a:t>
              </a:r>
            </a:p>
            <a:p>
              <a:pPr marL="176213" indent="-176213" algn="just" defTabSz="457200" fontAlgn="base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l"/>
                <a:defRPr/>
              </a:pPr>
              <a:r>
                <a:rPr lang="zh-TW" altLang="en-US" sz="1400" dirty="0"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防災士培訓作為教育訓練培力方式之一，協作中心亦可輔導其既有志工取得防災士資格認證，強化防災士取得合格認證後之活絡運用</a:t>
              </a:r>
              <a:endParaRPr lang="zh-CN" altLang="zh-CN" sz="14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6F94DDA9-9B5C-F9A7-1958-F384874110CF}"/>
              </a:ext>
            </a:extLst>
          </p:cNvPr>
          <p:cNvGrpSpPr/>
          <p:nvPr/>
        </p:nvGrpSpPr>
        <p:grpSpPr>
          <a:xfrm>
            <a:off x="4705498" y="5141741"/>
            <a:ext cx="6620407" cy="1468800"/>
            <a:chOff x="4643143" y="4655830"/>
            <a:chExt cx="6620407" cy="1468800"/>
          </a:xfrm>
        </p:grpSpPr>
        <p:sp>
          <p:nvSpPr>
            <p:cNvPr id="37" name="文本3">
              <a:extLst>
                <a:ext uri="{FF2B5EF4-FFF2-40B4-BE49-F238E27FC236}">
                  <a16:creationId xmlns:a16="http://schemas.microsoft.com/office/drawing/2014/main" id="{FB747BA8-042C-FCE2-FB52-C2722102C7F8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4643143" y="4655830"/>
              <a:ext cx="6620407" cy="1468800"/>
            </a:xfrm>
            <a:prstGeom prst="roundRect">
              <a:avLst>
                <a:gd name="adj" fmla="val 11505"/>
              </a:avLst>
            </a:prstGeom>
            <a:solidFill>
              <a:schemeClr val="bg1">
                <a:lumMod val="95000"/>
              </a:schemeClr>
            </a:solidFill>
            <a:ln w="38100" cap="flat" cmpd="sng" algn="ctr">
              <a:solidFill>
                <a:srgbClr val="7030A0"/>
              </a:solidFill>
              <a:prstDash val="sysDash"/>
            </a:ln>
            <a:effectLst/>
          </p:spPr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字方塊 37">
              <a:extLst>
                <a:ext uri="{FF2B5EF4-FFF2-40B4-BE49-F238E27FC236}">
                  <a16:creationId xmlns:a16="http://schemas.microsoft.com/office/drawing/2014/main" id="{60EECE9C-45F5-30DC-49DF-5743971CE36D}"/>
                </a:ext>
              </a:extLst>
            </p:cNvPr>
            <p:cNvSpPr txBox="1"/>
            <p:nvPr/>
          </p:nvSpPr>
          <p:spPr>
            <a:xfrm>
              <a:off x="4677393" y="5014357"/>
              <a:ext cx="657676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6213" indent="-176213" algn="just">
                <a:buFont typeface="Wingdings" panose="05000000000000000000" pitchFamily="2" charset="2"/>
                <a:buChar char="l"/>
              </a:pPr>
              <a:r>
                <a:rPr lang="zh-TW" altLang="en-US" sz="1400" dirty="0"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行政事務</a:t>
              </a:r>
              <a:r>
                <a:rPr lang="en-US" altLang="zh-TW" sz="1400" dirty="0"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(</a:t>
              </a:r>
              <a:r>
                <a:rPr lang="zh-TW" altLang="en-US" sz="1400" dirty="0"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如協作人力管理、造冊、申辦獎勵、訂定與更新所需文件及表格等</a:t>
              </a:r>
              <a:r>
                <a:rPr lang="en-US" altLang="zh-TW" sz="1400" dirty="0"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)</a:t>
              </a:r>
            </a:p>
            <a:p>
              <a:pPr marL="176213" indent="-176213" algn="just">
                <a:buFont typeface="Wingdings" panose="05000000000000000000" pitchFamily="2" charset="2"/>
                <a:buChar char="l"/>
              </a:pPr>
              <a:r>
                <a:rPr lang="zh-TW" altLang="en-US" sz="1400" dirty="0"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與其他單位間之整合、交流，以及協商等庶務工作</a:t>
              </a:r>
              <a:endParaRPr lang="en-US" altLang="zh-TW" sz="14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  <a:p>
              <a:pPr marL="176213" indent="-176213" algn="just">
                <a:buFont typeface="Wingdings" panose="05000000000000000000" pitchFamily="2" charset="2"/>
                <a:buChar char="l"/>
              </a:pPr>
              <a:r>
                <a:rPr lang="zh-TW" altLang="en-US" sz="1400" dirty="0"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會計事務</a:t>
              </a:r>
              <a:endParaRPr lang="zh-CN" altLang="zh-CN" sz="14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</p:grpSp>
      <p:sp>
        <p:nvSpPr>
          <p:cNvPr id="39" name="矩形 38">
            <a:extLst>
              <a:ext uri="{FF2B5EF4-FFF2-40B4-BE49-F238E27FC236}">
                <a16:creationId xmlns:a16="http://schemas.microsoft.com/office/drawing/2014/main" id="{DD25CBFE-CF2D-B025-4A81-1B8EE0906585}"/>
              </a:ext>
            </a:extLst>
          </p:cNvPr>
          <p:cNvSpPr/>
          <p:nvPr/>
        </p:nvSpPr>
        <p:spPr>
          <a:xfrm>
            <a:off x="70103" y="1206437"/>
            <a:ext cx="449353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defTabSz="914400">
              <a:buClr>
                <a:srgbClr val="F47264"/>
              </a:buClr>
              <a:buFont typeface="Wingdings" panose="05000000000000000000" pitchFamily="2" charset="2"/>
              <a:buChar char="p"/>
              <a:defRPr/>
            </a:pPr>
            <a:r>
              <a:rPr lang="zh-TW" altLang="en-US" sz="3000" b="1" dirty="0">
                <a:solidFill>
                  <a:srgbClr val="142938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防災協作中心</a:t>
            </a:r>
            <a:r>
              <a:rPr lang="zh-TW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平時</a:t>
            </a:r>
            <a:r>
              <a:rPr lang="zh-TW" altLang="en-US" sz="3000" b="1" dirty="0">
                <a:solidFill>
                  <a:srgbClr val="142938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任務</a:t>
            </a:r>
          </a:p>
        </p:txBody>
      </p:sp>
    </p:spTree>
    <p:extLst>
      <p:ext uri="{BB962C8B-B14F-4D97-AF65-F5344CB8AC3E}">
        <p14:creationId xmlns:p14="http://schemas.microsoft.com/office/powerpoint/2010/main" val="40985485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81F15-B982-0ED7-1B2C-3347F0098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矩形 56">
            <a:extLst>
              <a:ext uri="{FF2B5EF4-FFF2-40B4-BE49-F238E27FC236}">
                <a16:creationId xmlns:a16="http://schemas.microsoft.com/office/drawing/2014/main" id="{3A90369C-D970-591E-DA21-DE5D41E23DA5}"/>
              </a:ext>
            </a:extLst>
          </p:cNvPr>
          <p:cNvSpPr/>
          <p:nvPr/>
        </p:nvSpPr>
        <p:spPr>
          <a:xfrm>
            <a:off x="70103" y="1206437"/>
            <a:ext cx="460094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defTabSz="914400">
              <a:buClr>
                <a:srgbClr val="F47264"/>
              </a:buClr>
              <a:buFont typeface="Wingdings" panose="05000000000000000000" pitchFamily="2" charset="2"/>
              <a:buChar char="p"/>
              <a:defRPr/>
            </a:pPr>
            <a:r>
              <a:rPr lang="zh-TW" altLang="en-US" sz="3000" b="1" dirty="0">
                <a:solidFill>
                  <a:srgbClr val="142938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防災協作中心</a:t>
            </a:r>
            <a:r>
              <a:rPr lang="zh-TW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災時</a:t>
            </a:r>
            <a:r>
              <a:rPr lang="zh-TW" altLang="en-US" sz="3000" b="1" dirty="0">
                <a:solidFill>
                  <a:srgbClr val="142938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任務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75B4003-1C4B-5068-CC08-4D086ED26179}"/>
              </a:ext>
            </a:extLst>
          </p:cNvPr>
          <p:cNvGrpSpPr/>
          <p:nvPr/>
        </p:nvGrpSpPr>
        <p:grpSpPr>
          <a:xfrm>
            <a:off x="-62750" y="-699583"/>
            <a:ext cx="12312608" cy="1817228"/>
            <a:chOff x="-64970" y="-699745"/>
            <a:chExt cx="12315458" cy="1817649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C83697D9-BA68-545F-7279-D5BBC4283FD4}"/>
                </a:ext>
              </a:extLst>
            </p:cNvPr>
            <p:cNvGrpSpPr/>
            <p:nvPr/>
          </p:nvGrpSpPr>
          <p:grpSpPr>
            <a:xfrm>
              <a:off x="1" y="365110"/>
              <a:ext cx="12190412" cy="752794"/>
              <a:chOff x="1" y="365110"/>
              <a:chExt cx="12190412" cy="752794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2CA0FDFD-AA41-C2F7-9684-B1DB42D52582}"/>
                  </a:ext>
                </a:extLst>
              </p:cNvPr>
              <p:cNvSpPr/>
              <p:nvPr/>
            </p:nvSpPr>
            <p:spPr>
              <a:xfrm>
                <a:off x="1" y="1072185"/>
                <a:ext cx="12190412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20">
                <a:extLst>
                  <a:ext uri="{FF2B5EF4-FFF2-40B4-BE49-F238E27FC236}">
                    <a16:creationId xmlns:a16="http://schemas.microsoft.com/office/drawing/2014/main" id="{9D3F5741-CC61-73C8-9D26-1D2B19526546}"/>
                  </a:ext>
                </a:extLst>
              </p:cNvPr>
              <p:cNvSpPr txBox="1"/>
              <p:nvPr/>
            </p:nvSpPr>
            <p:spPr>
              <a:xfrm>
                <a:off x="2288643" y="365110"/>
                <a:ext cx="761312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999" b="1" dirty="0">
                    <a:solidFill>
                      <a:srgbClr val="F47264"/>
                    </a:soli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防災協作中心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3E9E0780-D616-875D-CE76-D0A5D44B84D9}"/>
                </a:ext>
              </a:extLst>
            </p:cNvPr>
            <p:cNvGrpSpPr/>
            <p:nvPr/>
          </p:nvGrpSpPr>
          <p:grpSpPr>
            <a:xfrm flipH="1">
              <a:off x="-64970" y="-699745"/>
              <a:ext cx="4790708" cy="1091610"/>
              <a:chOff x="1500045" y="-852777"/>
              <a:chExt cx="5851678" cy="1333362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07BF95B8-64E7-3496-4443-057C3040A425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rgbClr val="1B6A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81CC40DE-71CB-BBB2-02C0-FEB427669851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rgbClr val="1B6A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52A16082-5605-75F5-E6D8-40947582B21E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CCD0B331-07C7-F6AD-731F-7C7FC4EC6DA5}"/>
                </a:ext>
              </a:extLst>
            </p:cNvPr>
            <p:cNvGrpSpPr/>
            <p:nvPr/>
          </p:nvGrpSpPr>
          <p:grpSpPr>
            <a:xfrm>
              <a:off x="7459780" y="-699745"/>
              <a:ext cx="4790708" cy="1091610"/>
              <a:chOff x="1500045" y="-852777"/>
              <a:chExt cx="5851678" cy="1333362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6E844FA7-F0DD-4B42-C07E-AB8B077371E5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rgbClr val="1B6A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E99F6621-E4F9-3F41-A340-9F8BAAFE1280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rgbClr val="1B6A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7CB84100-DBAA-2643-C0E0-C64C7D708D5B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3" name="圖片 2">
            <a:extLst>
              <a:ext uri="{FF2B5EF4-FFF2-40B4-BE49-F238E27FC236}">
                <a16:creationId xmlns:a16="http://schemas.microsoft.com/office/drawing/2014/main" id="{B401BC31-DDF9-F1FE-7F60-E697491F0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4931" y="1209033"/>
            <a:ext cx="3870619" cy="5450701"/>
          </a:xfrm>
          <a:prstGeom prst="rect">
            <a:avLst/>
          </a:prstGeom>
        </p:spPr>
      </p:pic>
      <p:grpSp>
        <p:nvGrpSpPr>
          <p:cNvPr id="4" name="组合 2">
            <a:extLst>
              <a:ext uri="{FF2B5EF4-FFF2-40B4-BE49-F238E27FC236}">
                <a16:creationId xmlns:a16="http://schemas.microsoft.com/office/drawing/2014/main" id="{F221ADD2-F07D-C5B9-CD4C-23AB12CB4F22}"/>
              </a:ext>
            </a:extLst>
          </p:cNvPr>
          <p:cNvGrpSpPr/>
          <p:nvPr/>
        </p:nvGrpSpPr>
        <p:grpSpPr>
          <a:xfrm>
            <a:off x="508000" y="4164743"/>
            <a:ext cx="3180165" cy="1117243"/>
            <a:chOff x="185984" y="1772816"/>
            <a:chExt cx="3819560" cy="1341872"/>
          </a:xfrm>
        </p:grpSpPr>
        <p:grpSp>
          <p:nvGrpSpPr>
            <p:cNvPr id="7" name="组合 3">
              <a:extLst>
                <a:ext uri="{FF2B5EF4-FFF2-40B4-BE49-F238E27FC236}">
                  <a16:creationId xmlns:a16="http://schemas.microsoft.com/office/drawing/2014/main" id="{A8BBAD64-1498-A31F-A35B-8D480571ADEA}"/>
                </a:ext>
              </a:extLst>
            </p:cNvPr>
            <p:cNvGrpSpPr/>
            <p:nvPr/>
          </p:nvGrpSpPr>
          <p:grpSpPr>
            <a:xfrm>
              <a:off x="185984" y="1772816"/>
              <a:ext cx="3819560" cy="1341872"/>
              <a:chOff x="185984" y="1772816"/>
              <a:chExt cx="3819560" cy="1341872"/>
            </a:xfrm>
          </p:grpSpPr>
          <p:sp>
            <p:nvSpPr>
              <p:cNvPr id="21" name="Freeform 8">
                <a:extLst>
                  <a:ext uri="{FF2B5EF4-FFF2-40B4-BE49-F238E27FC236}">
                    <a16:creationId xmlns:a16="http://schemas.microsoft.com/office/drawing/2014/main" id="{F3D3EA79-1C60-5EE1-8A03-A87F7B5F46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5984" y="1772816"/>
                <a:ext cx="1233310" cy="1341872"/>
              </a:xfrm>
              <a:custGeom>
                <a:avLst/>
                <a:gdLst>
                  <a:gd name="T0" fmla="*/ 1212 w 1212"/>
                  <a:gd name="T1" fmla="*/ 935 h 1034"/>
                  <a:gd name="T2" fmla="*/ 0 w 1212"/>
                  <a:gd name="T3" fmla="*/ 1034 h 1034"/>
                  <a:gd name="T4" fmla="*/ 0 w 1212"/>
                  <a:gd name="T5" fmla="*/ 231 h 1034"/>
                  <a:gd name="T6" fmla="*/ 1212 w 1212"/>
                  <a:gd name="T7" fmla="*/ 0 h 1034"/>
                  <a:gd name="T8" fmla="*/ 1212 w 1212"/>
                  <a:gd name="T9" fmla="*/ 935 h 10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12"/>
                  <a:gd name="T16" fmla="*/ 0 h 1034"/>
                  <a:gd name="T17" fmla="*/ 1212 w 1212"/>
                  <a:gd name="T18" fmla="*/ 1034 h 10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12" h="1034">
                    <a:moveTo>
                      <a:pt x="1212" y="935"/>
                    </a:moveTo>
                    <a:lnTo>
                      <a:pt x="0" y="1034"/>
                    </a:lnTo>
                    <a:lnTo>
                      <a:pt x="0" y="231"/>
                    </a:lnTo>
                    <a:lnTo>
                      <a:pt x="1212" y="0"/>
                    </a:lnTo>
                    <a:lnTo>
                      <a:pt x="1212" y="935"/>
                    </a:lnTo>
                    <a:close/>
                  </a:path>
                </a:pathLst>
              </a:custGeom>
              <a:solidFill>
                <a:srgbClr val="4BACC6">
                  <a:lumMod val="60000"/>
                  <a:lumOff val="40000"/>
                </a:srgbClr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宋体" pitchFamily="2" charset="-122"/>
                </a:endParaRPr>
              </a:p>
            </p:txBody>
          </p:sp>
          <p:sp>
            <p:nvSpPr>
              <p:cNvPr id="22" name="Rectangle 12">
                <a:extLst>
                  <a:ext uri="{FF2B5EF4-FFF2-40B4-BE49-F238E27FC236}">
                    <a16:creationId xmlns:a16="http://schemas.microsoft.com/office/drawing/2014/main" id="{D777E208-1B74-51EC-65C1-9E186A6B7B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8797" y="1772816"/>
                <a:ext cx="2606747" cy="985967"/>
              </a:xfrm>
              <a:prstGeom prst="rect">
                <a:avLst/>
              </a:prstGeom>
              <a:solidFill>
                <a:srgbClr val="4BACC6">
                  <a:lumMod val="75000"/>
                </a:srgbClr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宋体" pitchFamily="2" charset="-122"/>
                </a:endParaRPr>
              </a:p>
            </p:txBody>
          </p:sp>
        </p:grpSp>
        <p:sp>
          <p:nvSpPr>
            <p:cNvPr id="17" name="Freeform 209">
              <a:extLst>
                <a:ext uri="{FF2B5EF4-FFF2-40B4-BE49-F238E27FC236}">
                  <a16:creationId xmlns:a16="http://schemas.microsoft.com/office/drawing/2014/main" id="{95C9038F-BC45-C2B9-5A42-D8B35E0B08C7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473917" y="2066054"/>
              <a:ext cx="352200" cy="350938"/>
            </a:xfrm>
            <a:custGeom>
              <a:avLst/>
              <a:gdLst>
                <a:gd name="T0" fmla="*/ 10 w 16"/>
                <a:gd name="T1" fmla="*/ 26 h 26"/>
                <a:gd name="T2" fmla="*/ 10 w 16"/>
                <a:gd name="T3" fmla="*/ 16 h 26"/>
                <a:gd name="T4" fmla="*/ 7 w 16"/>
                <a:gd name="T5" fmla="*/ 16 h 26"/>
                <a:gd name="T6" fmla="*/ 7 w 16"/>
                <a:gd name="T7" fmla="*/ 26 h 26"/>
                <a:gd name="T8" fmla="*/ 0 w 16"/>
                <a:gd name="T9" fmla="*/ 26 h 26"/>
                <a:gd name="T10" fmla="*/ 0 w 16"/>
                <a:gd name="T11" fmla="*/ 5 h 26"/>
                <a:gd name="T12" fmla="*/ 1 w 16"/>
                <a:gd name="T13" fmla="*/ 3 h 26"/>
                <a:gd name="T14" fmla="*/ 3 w 16"/>
                <a:gd name="T15" fmla="*/ 1 h 26"/>
                <a:gd name="T16" fmla="*/ 5 w 16"/>
                <a:gd name="T17" fmla="*/ 0 h 26"/>
                <a:gd name="T18" fmla="*/ 8 w 16"/>
                <a:gd name="T19" fmla="*/ 0 h 26"/>
                <a:gd name="T20" fmla="*/ 11 w 16"/>
                <a:gd name="T21" fmla="*/ 0 h 26"/>
                <a:gd name="T22" fmla="*/ 14 w 16"/>
                <a:gd name="T23" fmla="*/ 1 h 26"/>
                <a:gd name="T24" fmla="*/ 15 w 16"/>
                <a:gd name="T25" fmla="*/ 3 h 26"/>
                <a:gd name="T26" fmla="*/ 16 w 16"/>
                <a:gd name="T27" fmla="*/ 5 h 26"/>
                <a:gd name="T28" fmla="*/ 16 w 16"/>
                <a:gd name="T29" fmla="*/ 26 h 26"/>
                <a:gd name="T30" fmla="*/ 10 w 16"/>
                <a:gd name="T31" fmla="*/ 26 h 26"/>
                <a:gd name="T32" fmla="*/ 10 w 16"/>
                <a:gd name="T33" fmla="*/ 5 h 26"/>
                <a:gd name="T34" fmla="*/ 8 w 16"/>
                <a:gd name="T35" fmla="*/ 3 h 26"/>
                <a:gd name="T36" fmla="*/ 7 w 16"/>
                <a:gd name="T37" fmla="*/ 5 h 26"/>
                <a:gd name="T38" fmla="*/ 7 w 16"/>
                <a:gd name="T39" fmla="*/ 12 h 26"/>
                <a:gd name="T40" fmla="*/ 10 w 16"/>
                <a:gd name="T41" fmla="*/ 12 h 26"/>
                <a:gd name="T42" fmla="*/ 10 w 16"/>
                <a:gd name="T43" fmla="*/ 5 h 2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6"/>
                <a:gd name="T67" fmla="*/ 0 h 26"/>
                <a:gd name="T68" fmla="*/ 16 w 16"/>
                <a:gd name="T69" fmla="*/ 26 h 2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6" h="26">
                  <a:moveTo>
                    <a:pt x="10" y="26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0"/>
                    <a:pt x="13" y="1"/>
                    <a:pt x="14" y="1"/>
                  </a:cubicBezTo>
                  <a:cubicBezTo>
                    <a:pt x="14" y="1"/>
                    <a:pt x="15" y="2"/>
                    <a:pt x="15" y="3"/>
                  </a:cubicBezTo>
                  <a:cubicBezTo>
                    <a:pt x="16" y="3"/>
                    <a:pt x="16" y="4"/>
                    <a:pt x="16" y="5"/>
                  </a:cubicBezTo>
                  <a:cubicBezTo>
                    <a:pt x="16" y="26"/>
                    <a:pt x="16" y="26"/>
                    <a:pt x="16" y="26"/>
                  </a:cubicBezTo>
                  <a:lnTo>
                    <a:pt x="10" y="26"/>
                  </a:lnTo>
                  <a:close/>
                  <a:moveTo>
                    <a:pt x="10" y="5"/>
                  </a:moveTo>
                  <a:cubicBezTo>
                    <a:pt x="10" y="3"/>
                    <a:pt x="9" y="3"/>
                    <a:pt x="8" y="3"/>
                  </a:cubicBezTo>
                  <a:cubicBezTo>
                    <a:pt x="7" y="3"/>
                    <a:pt x="7" y="3"/>
                    <a:pt x="7" y="5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10" y="12"/>
                    <a:pt x="10" y="12"/>
                    <a:pt x="10" y="12"/>
                  </a:cubicBezTo>
                  <a:lnTo>
                    <a:pt x="1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宋体" pitchFamily="2" charset="-122"/>
              </a:endParaRPr>
            </a:p>
          </p:txBody>
        </p:sp>
        <p:sp>
          <p:nvSpPr>
            <p:cNvPr id="19" name="TextBox 337">
              <a:extLst>
                <a:ext uri="{FF2B5EF4-FFF2-40B4-BE49-F238E27FC236}">
                  <a16:creationId xmlns:a16="http://schemas.microsoft.com/office/drawing/2014/main" id="{00EFF4F0-0095-E842-6DD1-1BB89B576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386" y="1950810"/>
              <a:ext cx="957209" cy="628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itchFamily="49" charset="-122"/>
                  <a:cs typeface="Times New Roman" panose="02020603050405020304" pitchFamily="18" charset="0"/>
                  <a:sym typeface="Cooper Black" pitchFamily="18" charset="0"/>
                </a:rPr>
                <a:t>01</a:t>
              </a: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  <a:sym typeface="Cooper Black" pitchFamily="18" charset="0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D6D15A22-83A8-04E7-DF07-7CF4B2080F40}"/>
                </a:ext>
              </a:extLst>
            </p:cNvPr>
            <p:cNvSpPr/>
            <p:nvPr/>
          </p:nvSpPr>
          <p:spPr>
            <a:xfrm>
              <a:off x="1852136" y="1897231"/>
              <a:ext cx="2143505" cy="7023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kern="0" dirty="0">
                  <a:solidFill>
                    <a:prstClr val="white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啟動期：</a:t>
              </a:r>
              <a:endParaRPr lang="en-US" altLang="zh-TW" sz="1600" b="1" kern="0" dirty="0">
                <a:solidFill>
                  <a:prstClr val="white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kern="0" dirty="0">
                  <a:solidFill>
                    <a:prstClr val="white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機制啟動</a:t>
              </a:r>
              <a:r>
                <a:rPr lang="en-US" altLang="zh-TW" sz="1600" b="1" kern="0" dirty="0">
                  <a:solidFill>
                    <a:prstClr val="white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~12 </a:t>
              </a:r>
              <a:r>
                <a:rPr lang="zh-TW" altLang="en-US" sz="1600" b="1" kern="0" dirty="0">
                  <a:solidFill>
                    <a:prstClr val="white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小時</a:t>
              </a:r>
              <a:endParaRPr lang="zh-CN" altLang="zh-CN" sz="1600" b="1" kern="0" dirty="0">
                <a:solidFill>
                  <a:prstClr val="white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组合 10">
            <a:extLst>
              <a:ext uri="{FF2B5EF4-FFF2-40B4-BE49-F238E27FC236}">
                <a16:creationId xmlns:a16="http://schemas.microsoft.com/office/drawing/2014/main" id="{5F22DF17-552C-61FE-81BE-8B6933FF1F72}"/>
              </a:ext>
            </a:extLst>
          </p:cNvPr>
          <p:cNvGrpSpPr/>
          <p:nvPr/>
        </p:nvGrpSpPr>
        <p:grpSpPr>
          <a:xfrm>
            <a:off x="315900" y="4984065"/>
            <a:ext cx="3134825" cy="978953"/>
            <a:chOff x="-44739" y="2619587"/>
            <a:chExt cx="3765105" cy="1175779"/>
          </a:xfrm>
        </p:grpSpPr>
        <p:grpSp>
          <p:nvGrpSpPr>
            <p:cNvPr id="24" name="组合 11">
              <a:extLst>
                <a:ext uri="{FF2B5EF4-FFF2-40B4-BE49-F238E27FC236}">
                  <a16:creationId xmlns:a16="http://schemas.microsoft.com/office/drawing/2014/main" id="{1F081410-38C7-1A2F-C507-C06F7629E43D}"/>
                </a:ext>
              </a:extLst>
            </p:cNvPr>
            <p:cNvGrpSpPr/>
            <p:nvPr/>
          </p:nvGrpSpPr>
          <p:grpSpPr>
            <a:xfrm>
              <a:off x="-44739" y="2619587"/>
              <a:ext cx="3765105" cy="1175779"/>
              <a:chOff x="-44739" y="2619587"/>
              <a:chExt cx="3765105" cy="1175779"/>
            </a:xfrm>
          </p:grpSpPr>
          <p:sp>
            <p:nvSpPr>
              <p:cNvPr id="31" name="Freeform 9">
                <a:extLst>
                  <a:ext uri="{FF2B5EF4-FFF2-40B4-BE49-F238E27FC236}">
                    <a16:creationId xmlns:a16="http://schemas.microsoft.com/office/drawing/2014/main" id="{AA4143CC-70E9-63D9-F9FA-46812A79D5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4739" y="2619587"/>
                <a:ext cx="1280429" cy="1175779"/>
              </a:xfrm>
              <a:custGeom>
                <a:avLst/>
                <a:gdLst>
                  <a:gd name="T0" fmla="*/ 0 w 1049"/>
                  <a:gd name="T1" fmla="*/ 231 h 1115"/>
                  <a:gd name="T2" fmla="*/ 1049 w 1049"/>
                  <a:gd name="T3" fmla="*/ 0 h 1115"/>
                  <a:gd name="T4" fmla="*/ 1049 w 1049"/>
                  <a:gd name="T5" fmla="*/ 966 h 1115"/>
                  <a:gd name="T6" fmla="*/ 0 w 1049"/>
                  <a:gd name="T7" fmla="*/ 1115 h 1115"/>
                  <a:gd name="T8" fmla="*/ 0 w 1049"/>
                  <a:gd name="T9" fmla="*/ 231 h 11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9"/>
                  <a:gd name="T16" fmla="*/ 0 h 1115"/>
                  <a:gd name="T17" fmla="*/ 1049 w 1049"/>
                  <a:gd name="T18" fmla="*/ 1115 h 11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9" h="1115">
                    <a:moveTo>
                      <a:pt x="0" y="231"/>
                    </a:moveTo>
                    <a:lnTo>
                      <a:pt x="1049" y="0"/>
                    </a:lnTo>
                    <a:lnTo>
                      <a:pt x="1049" y="966"/>
                    </a:lnTo>
                    <a:lnTo>
                      <a:pt x="0" y="1115"/>
                    </a:lnTo>
                    <a:lnTo>
                      <a:pt x="0" y="231"/>
                    </a:lnTo>
                    <a:close/>
                  </a:path>
                </a:pathLst>
              </a:custGeom>
              <a:solidFill>
                <a:srgbClr val="4BACC6">
                  <a:lumMod val="75000"/>
                </a:srgbClr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宋体" pitchFamily="2" charset="-122"/>
                </a:endParaRPr>
              </a:p>
            </p:txBody>
          </p:sp>
          <p:sp>
            <p:nvSpPr>
              <p:cNvPr id="32" name="Rectangle 210">
                <a:extLst>
                  <a:ext uri="{FF2B5EF4-FFF2-40B4-BE49-F238E27FC236}">
                    <a16:creationId xmlns:a16="http://schemas.microsoft.com/office/drawing/2014/main" id="{13D72371-F7E3-8842-2661-3C62603BB1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5688" y="2619587"/>
                <a:ext cx="2484678" cy="1016548"/>
              </a:xfrm>
              <a:prstGeom prst="rect">
                <a:avLst/>
              </a:prstGeom>
              <a:solidFill>
                <a:srgbClr val="215968"/>
              </a:solidFill>
              <a:ln w="25400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宋体" pitchFamily="2" charset="-122"/>
                </a:endParaRPr>
              </a:p>
            </p:txBody>
          </p:sp>
        </p:grpSp>
        <p:sp>
          <p:nvSpPr>
            <p:cNvPr id="25" name="Oval 322">
              <a:extLst>
                <a:ext uri="{FF2B5EF4-FFF2-40B4-BE49-F238E27FC236}">
                  <a16:creationId xmlns:a16="http://schemas.microsoft.com/office/drawing/2014/main" id="{0726A99E-EFA4-DA43-802E-703EA293BB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3215" y="3026777"/>
              <a:ext cx="116077" cy="1244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宋体" pitchFamily="2" charset="-122"/>
              </a:endParaRPr>
            </a:p>
          </p:txBody>
        </p:sp>
        <p:sp>
          <p:nvSpPr>
            <p:cNvPr id="26" name="Oval 323">
              <a:extLst>
                <a:ext uri="{FF2B5EF4-FFF2-40B4-BE49-F238E27FC236}">
                  <a16:creationId xmlns:a16="http://schemas.microsoft.com/office/drawing/2014/main" id="{AB0EC342-F2BC-DDEB-5467-01358264E8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309" y="2994086"/>
              <a:ext cx="146098" cy="1571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宋体" pitchFamily="2" charset="-122"/>
              </a:endParaRPr>
            </a:p>
          </p:txBody>
        </p:sp>
        <p:sp>
          <p:nvSpPr>
            <p:cNvPr id="27" name="Oval 324">
              <a:extLst>
                <a:ext uri="{FF2B5EF4-FFF2-40B4-BE49-F238E27FC236}">
                  <a16:creationId xmlns:a16="http://schemas.microsoft.com/office/drawing/2014/main" id="{F69EE52D-DBA6-0FF7-A2F7-A41D42205B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3215" y="3176516"/>
              <a:ext cx="116077" cy="12127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宋体" pitchFamily="2" charset="-122"/>
              </a:endParaRPr>
            </a:p>
          </p:txBody>
        </p:sp>
        <p:sp>
          <p:nvSpPr>
            <p:cNvPr id="28" name="Oval 325">
              <a:extLst>
                <a:ext uri="{FF2B5EF4-FFF2-40B4-BE49-F238E27FC236}">
                  <a16:creationId xmlns:a16="http://schemas.microsoft.com/office/drawing/2014/main" id="{6D6E61CC-224E-CD43-7C0E-88EEAC5216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309" y="3176516"/>
              <a:ext cx="118080" cy="12127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宋体" pitchFamily="2" charset="-122"/>
              </a:endParaRPr>
            </a:p>
          </p:txBody>
        </p:sp>
        <p:sp>
          <p:nvSpPr>
            <p:cNvPr id="29" name="TextBox 338">
              <a:extLst>
                <a:ext uri="{FF2B5EF4-FFF2-40B4-BE49-F238E27FC236}">
                  <a16:creationId xmlns:a16="http://schemas.microsoft.com/office/drawing/2014/main" id="{467DD121-3794-88C0-2980-5478EF200C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386" y="2840847"/>
              <a:ext cx="957209" cy="628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itchFamily="49" charset="-122"/>
                  <a:cs typeface="Times New Roman" panose="02020603050405020304" pitchFamily="18" charset="0"/>
                  <a:sym typeface="Cooper Black" pitchFamily="18" charset="0"/>
                </a:rPr>
                <a:t>02</a:t>
              </a: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  <a:sym typeface="Cooper Black" pitchFamily="18" charset="0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61E39523-78DB-2239-54C1-A09BC00827B1}"/>
                </a:ext>
              </a:extLst>
            </p:cNvPr>
            <p:cNvSpPr/>
            <p:nvPr/>
          </p:nvSpPr>
          <p:spPr>
            <a:xfrm>
              <a:off x="1656913" y="2816204"/>
              <a:ext cx="1735485" cy="7023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kern="0" dirty="0">
                  <a:solidFill>
                    <a:prstClr val="white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持續作業期：</a:t>
              </a:r>
              <a:endParaRPr lang="en-US" altLang="zh-TW" sz="1600" b="1" kern="0" dirty="0">
                <a:solidFill>
                  <a:prstClr val="white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TW" sz="1600" b="1" kern="0" dirty="0">
                  <a:solidFill>
                    <a:prstClr val="white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12 </a:t>
              </a:r>
              <a:r>
                <a:rPr lang="zh-TW" altLang="en-US" sz="1600" b="1" kern="0" dirty="0">
                  <a:solidFill>
                    <a:prstClr val="white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小時－</a:t>
              </a:r>
              <a:r>
                <a:rPr lang="en-US" altLang="zh-TW" sz="1600" b="1" kern="0" dirty="0">
                  <a:solidFill>
                    <a:prstClr val="white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7 </a:t>
              </a:r>
              <a:r>
                <a:rPr lang="zh-TW" altLang="en-US" sz="1600" b="1" kern="0" dirty="0">
                  <a:solidFill>
                    <a:prstClr val="white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日</a:t>
              </a:r>
              <a:endParaRPr lang="zh-CN" altLang="zh-CN" sz="1600" b="1" kern="0" dirty="0">
                <a:solidFill>
                  <a:prstClr val="white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3" name="组合 20">
            <a:extLst>
              <a:ext uri="{FF2B5EF4-FFF2-40B4-BE49-F238E27FC236}">
                <a16:creationId xmlns:a16="http://schemas.microsoft.com/office/drawing/2014/main" id="{FEDB4BB3-1849-5FD9-EA0F-FC5421904579}"/>
              </a:ext>
            </a:extLst>
          </p:cNvPr>
          <p:cNvGrpSpPr/>
          <p:nvPr/>
        </p:nvGrpSpPr>
        <p:grpSpPr>
          <a:xfrm>
            <a:off x="102685" y="5823254"/>
            <a:ext cx="3102026" cy="942077"/>
            <a:chOff x="-300822" y="3695188"/>
            <a:chExt cx="3725710" cy="1131489"/>
          </a:xfrm>
        </p:grpSpPr>
        <p:grpSp>
          <p:nvGrpSpPr>
            <p:cNvPr id="34" name="组合 21">
              <a:extLst>
                <a:ext uri="{FF2B5EF4-FFF2-40B4-BE49-F238E27FC236}">
                  <a16:creationId xmlns:a16="http://schemas.microsoft.com/office/drawing/2014/main" id="{27FA2E92-5A85-CF20-FB4F-2CAB7254FD05}"/>
                </a:ext>
              </a:extLst>
            </p:cNvPr>
            <p:cNvGrpSpPr/>
            <p:nvPr/>
          </p:nvGrpSpPr>
          <p:grpSpPr>
            <a:xfrm>
              <a:off x="-300822" y="3695188"/>
              <a:ext cx="3725710" cy="1131489"/>
              <a:chOff x="-300822" y="3695188"/>
              <a:chExt cx="3725710" cy="1131489"/>
            </a:xfrm>
          </p:grpSpPr>
          <p:sp>
            <p:nvSpPr>
              <p:cNvPr id="42" name="Freeform 10">
                <a:extLst>
                  <a:ext uri="{FF2B5EF4-FFF2-40B4-BE49-F238E27FC236}">
                    <a16:creationId xmlns:a16="http://schemas.microsoft.com/office/drawing/2014/main" id="{19C6BB0B-F625-2A3F-27E6-AE83D810FD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00822" y="3695188"/>
                <a:ext cx="1363394" cy="1131489"/>
              </a:xfrm>
              <a:custGeom>
                <a:avLst/>
                <a:gdLst>
                  <a:gd name="T0" fmla="*/ 0 w 876"/>
                  <a:gd name="T1" fmla="*/ 95 h 1073"/>
                  <a:gd name="T2" fmla="*/ 876 w 876"/>
                  <a:gd name="T3" fmla="*/ 0 h 1073"/>
                  <a:gd name="T4" fmla="*/ 876 w 876"/>
                  <a:gd name="T5" fmla="*/ 1073 h 1073"/>
                  <a:gd name="T6" fmla="*/ 0 w 876"/>
                  <a:gd name="T7" fmla="*/ 1002 h 1073"/>
                  <a:gd name="T8" fmla="*/ 0 w 876"/>
                  <a:gd name="T9" fmla="*/ 95 h 10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76"/>
                  <a:gd name="T16" fmla="*/ 0 h 1073"/>
                  <a:gd name="T17" fmla="*/ 876 w 876"/>
                  <a:gd name="T18" fmla="*/ 1073 h 10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76" h="1073">
                    <a:moveTo>
                      <a:pt x="0" y="95"/>
                    </a:moveTo>
                    <a:lnTo>
                      <a:pt x="876" y="0"/>
                    </a:lnTo>
                    <a:lnTo>
                      <a:pt x="876" y="1073"/>
                    </a:lnTo>
                    <a:lnTo>
                      <a:pt x="0" y="1002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rgbClr val="00B0F0"/>
              </a:solidFill>
              <a:ln w="25400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宋体" pitchFamily="2" charset="-122"/>
                </a:endParaRPr>
              </a:p>
            </p:txBody>
          </p:sp>
          <p:sp>
            <p:nvSpPr>
              <p:cNvPr id="43" name="Freeform 211">
                <a:extLst>
                  <a:ext uri="{FF2B5EF4-FFF2-40B4-BE49-F238E27FC236}">
                    <a16:creationId xmlns:a16="http://schemas.microsoft.com/office/drawing/2014/main" id="{0627471B-D553-CB9C-1F96-43C0D78ED5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2573" y="3695188"/>
                <a:ext cx="2362315" cy="1131489"/>
              </a:xfrm>
              <a:custGeom>
                <a:avLst/>
                <a:gdLst>
                  <a:gd name="T0" fmla="*/ 4014 w 4014"/>
                  <a:gd name="T1" fmla="*/ 1007 h 1073"/>
                  <a:gd name="T2" fmla="*/ 0 w 4014"/>
                  <a:gd name="T3" fmla="*/ 1073 h 1073"/>
                  <a:gd name="T4" fmla="*/ 0 w 4014"/>
                  <a:gd name="T5" fmla="*/ 0 h 1073"/>
                  <a:gd name="T6" fmla="*/ 4014 w 4014"/>
                  <a:gd name="T7" fmla="*/ 24 h 1073"/>
                  <a:gd name="T8" fmla="*/ 4014 w 4014"/>
                  <a:gd name="T9" fmla="*/ 1007 h 10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14"/>
                  <a:gd name="T16" fmla="*/ 0 h 1073"/>
                  <a:gd name="T17" fmla="*/ 4014 w 4014"/>
                  <a:gd name="T18" fmla="*/ 1073 h 1073"/>
                  <a:gd name="connsiteX0" fmla="*/ 10000 w 10012"/>
                  <a:gd name="connsiteY0" fmla="*/ 9385 h 10000"/>
                  <a:gd name="connsiteX1" fmla="*/ 0 w 10012"/>
                  <a:gd name="connsiteY1" fmla="*/ 10000 h 10000"/>
                  <a:gd name="connsiteX2" fmla="*/ 0 w 10012"/>
                  <a:gd name="connsiteY2" fmla="*/ 0 h 10000"/>
                  <a:gd name="connsiteX3" fmla="*/ 10012 w 10012"/>
                  <a:gd name="connsiteY3" fmla="*/ 72 h 10000"/>
                  <a:gd name="connsiteX4" fmla="*/ 10000 w 10012"/>
                  <a:gd name="connsiteY4" fmla="*/ 9385 h 10000"/>
                  <a:gd name="connsiteX0" fmla="*/ 10000 w 10000"/>
                  <a:gd name="connsiteY0" fmla="*/ 9448 h 10063"/>
                  <a:gd name="connsiteX1" fmla="*/ 0 w 10000"/>
                  <a:gd name="connsiteY1" fmla="*/ 10063 h 10063"/>
                  <a:gd name="connsiteX2" fmla="*/ 0 w 10000"/>
                  <a:gd name="connsiteY2" fmla="*/ 63 h 10063"/>
                  <a:gd name="connsiteX3" fmla="*/ 9996 w 10000"/>
                  <a:gd name="connsiteY3" fmla="*/ 0 h 10063"/>
                  <a:gd name="connsiteX4" fmla="*/ 10000 w 10000"/>
                  <a:gd name="connsiteY4" fmla="*/ 9448 h 10063"/>
                  <a:gd name="connsiteX0" fmla="*/ 10000 w 10000"/>
                  <a:gd name="connsiteY0" fmla="*/ 9385 h 10000"/>
                  <a:gd name="connsiteX1" fmla="*/ 0 w 10000"/>
                  <a:gd name="connsiteY1" fmla="*/ 10000 h 10000"/>
                  <a:gd name="connsiteX2" fmla="*/ 0 w 10000"/>
                  <a:gd name="connsiteY2" fmla="*/ 0 h 10000"/>
                  <a:gd name="connsiteX3" fmla="*/ 9980 w 10000"/>
                  <a:gd name="connsiteY3" fmla="*/ 139 h 10000"/>
                  <a:gd name="connsiteX4" fmla="*/ 10000 w 10000"/>
                  <a:gd name="connsiteY4" fmla="*/ 9385 h 10000"/>
                  <a:gd name="connsiteX0" fmla="*/ 10000 w 10012"/>
                  <a:gd name="connsiteY0" fmla="*/ 9385 h 10000"/>
                  <a:gd name="connsiteX1" fmla="*/ 0 w 10012"/>
                  <a:gd name="connsiteY1" fmla="*/ 10000 h 10000"/>
                  <a:gd name="connsiteX2" fmla="*/ 0 w 10012"/>
                  <a:gd name="connsiteY2" fmla="*/ 0 h 10000"/>
                  <a:gd name="connsiteX3" fmla="*/ 10012 w 10012"/>
                  <a:gd name="connsiteY3" fmla="*/ 4 h 10000"/>
                  <a:gd name="connsiteX4" fmla="*/ 10000 w 10012"/>
                  <a:gd name="connsiteY4" fmla="*/ 9385 h 10000"/>
                  <a:gd name="connsiteX0" fmla="*/ 10000 w 10012"/>
                  <a:gd name="connsiteY0" fmla="*/ 9722 h 10000"/>
                  <a:gd name="connsiteX1" fmla="*/ 0 w 10012"/>
                  <a:gd name="connsiteY1" fmla="*/ 10000 h 10000"/>
                  <a:gd name="connsiteX2" fmla="*/ 0 w 10012"/>
                  <a:gd name="connsiteY2" fmla="*/ 0 h 10000"/>
                  <a:gd name="connsiteX3" fmla="*/ 10012 w 10012"/>
                  <a:gd name="connsiteY3" fmla="*/ 4 h 10000"/>
                  <a:gd name="connsiteX4" fmla="*/ 10000 w 10012"/>
                  <a:gd name="connsiteY4" fmla="*/ 9722 h 10000"/>
                  <a:gd name="connsiteX0" fmla="*/ 10000 w 10012"/>
                  <a:gd name="connsiteY0" fmla="*/ 9857 h 10000"/>
                  <a:gd name="connsiteX1" fmla="*/ 0 w 10012"/>
                  <a:gd name="connsiteY1" fmla="*/ 10000 h 10000"/>
                  <a:gd name="connsiteX2" fmla="*/ 0 w 10012"/>
                  <a:gd name="connsiteY2" fmla="*/ 0 h 10000"/>
                  <a:gd name="connsiteX3" fmla="*/ 10012 w 10012"/>
                  <a:gd name="connsiteY3" fmla="*/ 4 h 10000"/>
                  <a:gd name="connsiteX4" fmla="*/ 10000 w 10012"/>
                  <a:gd name="connsiteY4" fmla="*/ 9857 h 10000"/>
                  <a:gd name="connsiteX0" fmla="*/ 10000 w 10000"/>
                  <a:gd name="connsiteY0" fmla="*/ 9857 h 10000"/>
                  <a:gd name="connsiteX1" fmla="*/ 0 w 10000"/>
                  <a:gd name="connsiteY1" fmla="*/ 10000 h 10000"/>
                  <a:gd name="connsiteX2" fmla="*/ 0 w 10000"/>
                  <a:gd name="connsiteY2" fmla="*/ 0 h 10000"/>
                  <a:gd name="connsiteX3" fmla="*/ 9980 w 10000"/>
                  <a:gd name="connsiteY3" fmla="*/ 4 h 10000"/>
                  <a:gd name="connsiteX4" fmla="*/ 10000 w 10000"/>
                  <a:gd name="connsiteY4" fmla="*/ 9857 h 10000"/>
                  <a:gd name="connsiteX0" fmla="*/ 9952 w 9980"/>
                  <a:gd name="connsiteY0" fmla="*/ 9857 h 10000"/>
                  <a:gd name="connsiteX1" fmla="*/ 0 w 9980"/>
                  <a:gd name="connsiteY1" fmla="*/ 10000 h 10000"/>
                  <a:gd name="connsiteX2" fmla="*/ 0 w 9980"/>
                  <a:gd name="connsiteY2" fmla="*/ 0 h 10000"/>
                  <a:gd name="connsiteX3" fmla="*/ 9980 w 9980"/>
                  <a:gd name="connsiteY3" fmla="*/ 4 h 10000"/>
                  <a:gd name="connsiteX4" fmla="*/ 9952 w 9980"/>
                  <a:gd name="connsiteY4" fmla="*/ 9857 h 10000"/>
                  <a:gd name="connsiteX0" fmla="*/ 10004 w 10004"/>
                  <a:gd name="connsiteY0" fmla="*/ 9857 h 10000"/>
                  <a:gd name="connsiteX1" fmla="*/ 0 w 10004"/>
                  <a:gd name="connsiteY1" fmla="*/ 10000 h 10000"/>
                  <a:gd name="connsiteX2" fmla="*/ 0 w 10004"/>
                  <a:gd name="connsiteY2" fmla="*/ 0 h 10000"/>
                  <a:gd name="connsiteX3" fmla="*/ 10000 w 10004"/>
                  <a:gd name="connsiteY3" fmla="*/ 4 h 10000"/>
                  <a:gd name="connsiteX4" fmla="*/ 10004 w 10004"/>
                  <a:gd name="connsiteY4" fmla="*/ 9857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4" h="10000">
                    <a:moveTo>
                      <a:pt x="10004" y="9857"/>
                    </a:moveTo>
                    <a:lnTo>
                      <a:pt x="0" y="10000"/>
                    </a:lnTo>
                    <a:lnTo>
                      <a:pt x="0" y="0"/>
                    </a:lnTo>
                    <a:lnTo>
                      <a:pt x="10000" y="4"/>
                    </a:lnTo>
                    <a:cubicBezTo>
                      <a:pt x="9996" y="3108"/>
                      <a:pt x="10008" y="6753"/>
                      <a:pt x="10004" y="9857"/>
                    </a:cubicBezTo>
                    <a:close/>
                  </a:path>
                </a:pathLst>
              </a:custGeom>
              <a:solidFill>
                <a:srgbClr val="0070C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宋体" pitchFamily="2" charset="-122"/>
                </a:endParaRPr>
              </a:p>
            </p:txBody>
          </p:sp>
        </p:grpSp>
        <p:sp>
          <p:nvSpPr>
            <p:cNvPr id="38" name="TextBox 339">
              <a:extLst>
                <a:ext uri="{FF2B5EF4-FFF2-40B4-BE49-F238E27FC236}">
                  <a16:creationId xmlns:a16="http://schemas.microsoft.com/office/drawing/2014/main" id="{F7C6ECF1-554F-D600-EDD1-66FC18A369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078" y="3849559"/>
              <a:ext cx="957209" cy="628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itchFamily="49" charset="-122"/>
                  <a:cs typeface="Times New Roman" panose="02020603050405020304" pitchFamily="18" charset="0"/>
                  <a:sym typeface="Cooper Black" pitchFamily="18" charset="0"/>
                </a:rPr>
                <a:t>03</a:t>
              </a: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  <a:sym typeface="Cooper Black" pitchFamily="18" charset="0"/>
              </a:endParaRPr>
            </a:p>
          </p:txBody>
        </p:sp>
        <p:sp>
          <p:nvSpPr>
            <p:cNvPr id="39" name="Freeform 412">
              <a:extLst>
                <a:ext uri="{FF2B5EF4-FFF2-40B4-BE49-F238E27FC236}">
                  <a16:creationId xmlns:a16="http://schemas.microsoft.com/office/drawing/2014/main" id="{05D1D8F8-555E-B9B2-DF27-C67FCF924C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820" y="4143873"/>
              <a:ext cx="361609" cy="379747"/>
            </a:xfrm>
            <a:custGeom>
              <a:avLst/>
              <a:gdLst>
                <a:gd name="T0" fmla="*/ 75 w 154"/>
                <a:gd name="T1" fmla="*/ 0 h 154"/>
                <a:gd name="T2" fmla="*/ 28 w 154"/>
                <a:gd name="T3" fmla="*/ 21 h 154"/>
                <a:gd name="T4" fmla="*/ 28 w 154"/>
                <a:gd name="T5" fmla="*/ 125 h 154"/>
                <a:gd name="T6" fmla="*/ 133 w 154"/>
                <a:gd name="T7" fmla="*/ 125 h 154"/>
                <a:gd name="T8" fmla="*/ 154 w 154"/>
                <a:gd name="T9" fmla="*/ 79 h 154"/>
                <a:gd name="T10" fmla="*/ 75 w 154"/>
                <a:gd name="T11" fmla="*/ 79 h 154"/>
                <a:gd name="T12" fmla="*/ 75 w 154"/>
                <a:gd name="T13" fmla="*/ 0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4"/>
                <a:gd name="T22" fmla="*/ 0 h 154"/>
                <a:gd name="T23" fmla="*/ 154 w 154"/>
                <a:gd name="T24" fmla="*/ 154 h 1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4" h="154">
                  <a:moveTo>
                    <a:pt x="75" y="0"/>
                  </a:moveTo>
                  <a:cubicBezTo>
                    <a:pt x="58" y="1"/>
                    <a:pt x="41" y="8"/>
                    <a:pt x="28" y="21"/>
                  </a:cubicBezTo>
                  <a:cubicBezTo>
                    <a:pt x="0" y="50"/>
                    <a:pt x="0" y="97"/>
                    <a:pt x="28" y="125"/>
                  </a:cubicBezTo>
                  <a:cubicBezTo>
                    <a:pt x="57" y="154"/>
                    <a:pt x="104" y="154"/>
                    <a:pt x="133" y="125"/>
                  </a:cubicBezTo>
                  <a:cubicBezTo>
                    <a:pt x="145" y="113"/>
                    <a:pt x="153" y="96"/>
                    <a:pt x="154" y="79"/>
                  </a:cubicBezTo>
                  <a:cubicBezTo>
                    <a:pt x="75" y="79"/>
                    <a:pt x="75" y="79"/>
                    <a:pt x="75" y="79"/>
                  </a:cubicBezTo>
                  <a:lnTo>
                    <a:pt x="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宋体" pitchFamily="2" charset="-122"/>
              </a:endParaRPr>
            </a:p>
          </p:txBody>
        </p:sp>
        <p:sp>
          <p:nvSpPr>
            <p:cNvPr id="40" name="Freeform 413">
              <a:extLst>
                <a:ext uri="{FF2B5EF4-FFF2-40B4-BE49-F238E27FC236}">
                  <a16:creationId xmlns:a16="http://schemas.microsoft.com/office/drawing/2014/main" id="{8BF62410-9639-9C95-F8B9-96361AA2F9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7768" y="4113546"/>
              <a:ext cx="190189" cy="197785"/>
            </a:xfrm>
            <a:custGeom>
              <a:avLst/>
              <a:gdLst>
                <a:gd name="T0" fmla="*/ 58 w 81"/>
                <a:gd name="T1" fmla="*/ 23 h 80"/>
                <a:gd name="T2" fmla="*/ 0 w 81"/>
                <a:gd name="T3" fmla="*/ 1 h 80"/>
                <a:gd name="T4" fmla="*/ 0 w 81"/>
                <a:gd name="T5" fmla="*/ 80 h 80"/>
                <a:gd name="T6" fmla="*/ 80 w 81"/>
                <a:gd name="T7" fmla="*/ 80 h 80"/>
                <a:gd name="T8" fmla="*/ 58 w 81"/>
                <a:gd name="T9" fmla="*/ 23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80"/>
                <a:gd name="T17" fmla="*/ 81 w 81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80">
                  <a:moveTo>
                    <a:pt x="58" y="23"/>
                  </a:moveTo>
                  <a:cubicBezTo>
                    <a:pt x="42" y="7"/>
                    <a:pt x="21" y="0"/>
                    <a:pt x="0" y="1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81" y="60"/>
                    <a:pt x="74" y="38"/>
                    <a:pt x="58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宋体" pitchFamily="2" charset="-122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F6367171-B4AE-0A96-E5B9-DB7668973748}"/>
                </a:ext>
              </a:extLst>
            </p:cNvPr>
            <p:cNvSpPr/>
            <p:nvPr/>
          </p:nvSpPr>
          <p:spPr>
            <a:xfrm>
              <a:off x="1506545" y="3947724"/>
              <a:ext cx="1730440" cy="7023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kern="0" dirty="0">
                  <a:solidFill>
                    <a:prstClr val="white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縮編或撤除期：</a:t>
              </a:r>
              <a:endParaRPr lang="en-US" altLang="zh-TW" sz="1600" b="1" kern="0" dirty="0">
                <a:solidFill>
                  <a:prstClr val="white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TW" sz="1600" b="1" kern="0" dirty="0">
                  <a:solidFill>
                    <a:prstClr val="white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7 </a:t>
              </a:r>
              <a:r>
                <a:rPr lang="zh-TW" altLang="en-US" sz="1600" b="1" kern="0" dirty="0">
                  <a:solidFill>
                    <a:prstClr val="white"/>
                  </a:solidFill>
                  <a:latin typeface="Times New Roman" panose="02020603050405020304" pitchFamily="18" charset="0"/>
                  <a:ea typeface="微軟正黑體" panose="020B0604030504040204" pitchFamily="34" charset="-120"/>
                  <a:cs typeface="Times New Roman" panose="02020603050405020304" pitchFamily="18" charset="0"/>
                </a:rPr>
                <a:t>天－結束</a:t>
              </a:r>
              <a:endParaRPr lang="zh-CN" altLang="zh-CN" sz="1600" b="1" kern="0" dirty="0">
                <a:solidFill>
                  <a:prstClr val="white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</p:grpSp>
      <p:sp>
        <p:nvSpPr>
          <p:cNvPr id="44" name="TextBox 41">
            <a:extLst>
              <a:ext uri="{FF2B5EF4-FFF2-40B4-BE49-F238E27FC236}">
                <a16:creationId xmlns:a16="http://schemas.microsoft.com/office/drawing/2014/main" id="{D8513EEE-CEF8-F0BB-4692-FDAE54D3C145}"/>
              </a:ext>
            </a:extLst>
          </p:cNvPr>
          <p:cNvSpPr txBox="1"/>
          <p:nvPr/>
        </p:nvSpPr>
        <p:spPr>
          <a:xfrm>
            <a:off x="3686671" y="4155919"/>
            <a:ext cx="3780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1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確認協作之工作項目、功能分組啟動之組別及其編組人員第</a:t>
            </a:r>
            <a:r>
              <a:rPr lang="en-US" altLang="zh-TW" sz="1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1</a:t>
            </a:r>
            <a:r>
              <a:rPr lang="zh-TW" altLang="en-US" sz="1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梯次人員召回運作等工作</a:t>
            </a:r>
            <a:endParaRPr lang="en-US" altLang="zh-CN" sz="16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45" name="TextBox 42">
            <a:extLst>
              <a:ext uri="{FF2B5EF4-FFF2-40B4-BE49-F238E27FC236}">
                <a16:creationId xmlns:a16="http://schemas.microsoft.com/office/drawing/2014/main" id="{EC6D82A9-6A6F-5846-21F8-20BCC9FE8292}"/>
              </a:ext>
            </a:extLst>
          </p:cNvPr>
          <p:cNvSpPr txBox="1"/>
          <p:nvPr/>
        </p:nvSpPr>
        <p:spPr>
          <a:xfrm>
            <a:off x="3457503" y="4982705"/>
            <a:ext cx="3817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1600" b="1" dirty="0">
                <a:solidFill>
                  <a:srgbClr val="215968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管控協作工作持續運作、人力資源調度</a:t>
            </a:r>
            <a:r>
              <a:rPr lang="en-US" altLang="zh-TW" sz="1600" b="1" dirty="0">
                <a:solidFill>
                  <a:srgbClr val="215968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1600" b="1" dirty="0">
                <a:solidFill>
                  <a:srgbClr val="215968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含各梯次運作人員輪替順暢</a:t>
            </a:r>
            <a:r>
              <a:rPr lang="en-US" altLang="zh-TW" sz="1600" b="1" dirty="0">
                <a:solidFill>
                  <a:srgbClr val="215968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r>
              <a:rPr lang="zh-TW" altLang="en-US" sz="1600" b="1" dirty="0">
                <a:solidFill>
                  <a:srgbClr val="215968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、任務處置情形及回報等工作</a:t>
            </a:r>
            <a:endParaRPr lang="en-US" altLang="zh-CN" sz="1600" b="1" dirty="0">
              <a:solidFill>
                <a:srgbClr val="215968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46" name="TextBox 43">
            <a:extLst>
              <a:ext uri="{FF2B5EF4-FFF2-40B4-BE49-F238E27FC236}">
                <a16:creationId xmlns:a16="http://schemas.microsoft.com/office/drawing/2014/main" id="{2DDC6B0E-90CD-6EB3-11A7-709215103084}"/>
              </a:ext>
            </a:extLst>
          </p:cNvPr>
          <p:cNvSpPr txBox="1"/>
          <p:nvPr/>
        </p:nvSpPr>
        <p:spPr>
          <a:xfrm>
            <a:off x="3196284" y="6001476"/>
            <a:ext cx="40791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TW" altLang="en-US" sz="1600" b="1" dirty="0">
                <a:solidFill>
                  <a:srgbClr val="0070C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災害影響規模降低或協作工作所需人力減少，協作中心規劃進行縮編或撤除</a:t>
            </a:r>
            <a:endParaRPr lang="en-US" altLang="zh-CN" sz="1600" b="1" dirty="0">
              <a:solidFill>
                <a:srgbClr val="0070C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48" name="Freeform 2">
            <a:extLst>
              <a:ext uri="{FF2B5EF4-FFF2-40B4-BE49-F238E27FC236}">
                <a16:creationId xmlns:a16="http://schemas.microsoft.com/office/drawing/2014/main" id="{C64CC267-3169-F6EE-B97C-FADE7A2AFFDA}"/>
              </a:ext>
            </a:extLst>
          </p:cNvPr>
          <p:cNvSpPr>
            <a:spLocks noEditPoints="1"/>
          </p:cNvSpPr>
          <p:nvPr/>
        </p:nvSpPr>
        <p:spPr bwMode="auto">
          <a:xfrm>
            <a:off x="4730116" y="1724024"/>
            <a:ext cx="2100415" cy="2100415"/>
          </a:xfrm>
          <a:custGeom>
            <a:avLst/>
            <a:gdLst>
              <a:gd name="T0" fmla="*/ 1384777 w 971"/>
              <a:gd name="T1" fmla="*/ 788425 h 971"/>
              <a:gd name="T2" fmla="*/ 1500950 w 971"/>
              <a:gd name="T3" fmla="*/ 684644 h 971"/>
              <a:gd name="T4" fmla="*/ 1367739 w 971"/>
              <a:gd name="T5" fmla="*/ 604098 h 971"/>
              <a:gd name="T6" fmla="*/ 1452932 w 971"/>
              <a:gd name="T7" fmla="*/ 478631 h 971"/>
              <a:gd name="T8" fmla="*/ 1298035 w 971"/>
              <a:gd name="T9" fmla="*/ 432162 h 971"/>
              <a:gd name="T10" fmla="*/ 1242272 w 971"/>
              <a:gd name="T11" fmla="*/ 351616 h 971"/>
              <a:gd name="T12" fmla="*/ 1259311 w 971"/>
              <a:gd name="T13" fmla="*/ 196719 h 971"/>
              <a:gd name="T14" fmla="*/ 1105963 w 971"/>
              <a:gd name="T15" fmla="*/ 226149 h 971"/>
              <a:gd name="T16" fmla="*/ 1084278 w 971"/>
              <a:gd name="T17" fmla="*/ 77448 h 971"/>
              <a:gd name="T18" fmla="*/ 938675 w 971"/>
              <a:gd name="T19" fmla="*/ 147152 h 971"/>
              <a:gd name="T20" fmla="*/ 844188 w 971"/>
              <a:gd name="T21" fmla="*/ 125466 h 971"/>
              <a:gd name="T22" fmla="*/ 751250 w 971"/>
              <a:gd name="T23" fmla="*/ 0 h 971"/>
              <a:gd name="T24" fmla="*/ 658311 w 971"/>
              <a:gd name="T25" fmla="*/ 123917 h 971"/>
              <a:gd name="T26" fmla="*/ 542139 w 971"/>
              <a:gd name="T27" fmla="*/ 29430 h 971"/>
              <a:gd name="T28" fmla="*/ 481729 w 971"/>
              <a:gd name="T29" fmla="*/ 178131 h 971"/>
              <a:gd name="T30" fmla="*/ 396536 w 971"/>
              <a:gd name="T31" fmla="*/ 226149 h 971"/>
              <a:gd name="T32" fmla="*/ 243188 w 971"/>
              <a:gd name="T33" fmla="*/ 195170 h 971"/>
              <a:gd name="T34" fmla="*/ 258678 w 971"/>
              <a:gd name="T35" fmla="*/ 350067 h 971"/>
              <a:gd name="T36" fmla="*/ 108428 w 971"/>
              <a:gd name="T37" fmla="*/ 359361 h 971"/>
              <a:gd name="T38" fmla="*/ 164191 w 971"/>
              <a:gd name="T39" fmla="*/ 509610 h 971"/>
              <a:gd name="T40" fmla="*/ 133211 w 971"/>
              <a:gd name="T41" fmla="*/ 602549 h 971"/>
              <a:gd name="T42" fmla="*/ 0 w 971"/>
              <a:gd name="T43" fmla="*/ 683095 h 971"/>
              <a:gd name="T44" fmla="*/ 116173 w 971"/>
              <a:gd name="T45" fmla="*/ 786876 h 971"/>
              <a:gd name="T46" fmla="*/ 9294 w 971"/>
              <a:gd name="T47" fmla="*/ 893755 h 971"/>
              <a:gd name="T48" fmla="*/ 151799 w 971"/>
              <a:gd name="T49" fmla="*/ 968105 h 971"/>
              <a:gd name="T50" fmla="*/ 192072 w 971"/>
              <a:gd name="T51" fmla="*/ 1057945 h 971"/>
              <a:gd name="T52" fmla="*/ 148701 w 971"/>
              <a:gd name="T53" fmla="*/ 1206646 h 971"/>
              <a:gd name="T54" fmla="*/ 303598 w 971"/>
              <a:gd name="T55" fmla="*/ 1205097 h 971"/>
              <a:gd name="T56" fmla="*/ 297402 w 971"/>
              <a:gd name="T57" fmla="*/ 1356896 h 971"/>
              <a:gd name="T58" fmla="*/ 453848 w 971"/>
              <a:gd name="T59" fmla="*/ 1315074 h 971"/>
              <a:gd name="T60" fmla="*/ 543688 w 971"/>
              <a:gd name="T61" fmla="*/ 1353798 h 971"/>
              <a:gd name="T62" fmla="*/ 610293 w 971"/>
              <a:gd name="T63" fmla="*/ 1494754 h 971"/>
              <a:gd name="T64" fmla="*/ 724917 w 971"/>
              <a:gd name="T65" fmla="*/ 1387875 h 971"/>
              <a:gd name="T66" fmla="*/ 822502 w 971"/>
              <a:gd name="T67" fmla="*/ 1504048 h 971"/>
              <a:gd name="T68" fmla="*/ 909244 w 971"/>
              <a:gd name="T69" fmla="*/ 1369288 h 971"/>
              <a:gd name="T70" fmla="*/ 1002182 w 971"/>
              <a:gd name="T71" fmla="*/ 1336759 h 971"/>
              <a:gd name="T72" fmla="*/ 1146236 w 971"/>
              <a:gd name="T73" fmla="*/ 1394071 h 971"/>
              <a:gd name="T74" fmla="*/ 1158628 w 971"/>
              <a:gd name="T75" fmla="*/ 1239174 h 971"/>
              <a:gd name="T76" fmla="*/ 1308878 w 971"/>
              <a:gd name="T77" fmla="*/ 1259311 h 971"/>
              <a:gd name="T78" fmla="*/ 1282546 w 971"/>
              <a:gd name="T79" fmla="*/ 1101316 h 971"/>
              <a:gd name="T80" fmla="*/ 1329015 w 971"/>
              <a:gd name="T81" fmla="*/ 1014574 h 971"/>
              <a:gd name="T82" fmla="*/ 1474618 w 971"/>
              <a:gd name="T83" fmla="*/ 960360 h 971"/>
              <a:gd name="T84" fmla="*/ 1380131 w 971"/>
              <a:gd name="T85" fmla="*/ 837992 h 971"/>
              <a:gd name="T86" fmla="*/ 1186510 w 971"/>
              <a:gd name="T87" fmla="*/ 992889 h 971"/>
              <a:gd name="T88" fmla="*/ 910793 w 971"/>
              <a:gd name="T89" fmla="*/ 1223685 h 971"/>
              <a:gd name="T90" fmla="*/ 552982 w 971"/>
              <a:gd name="T91" fmla="*/ 1209744 h 971"/>
              <a:gd name="T92" fmla="*/ 295853 w 971"/>
              <a:gd name="T93" fmla="*/ 957262 h 971"/>
              <a:gd name="T94" fmla="*/ 277265 w 971"/>
              <a:gd name="T95" fmla="*/ 597902 h 971"/>
              <a:gd name="T96" fmla="*/ 504964 w 971"/>
              <a:gd name="T97" fmla="*/ 320636 h 971"/>
              <a:gd name="T98" fmla="*/ 861226 w 971"/>
              <a:gd name="T99" fmla="*/ 267971 h 971"/>
              <a:gd name="T100" fmla="*/ 1158628 w 971"/>
              <a:gd name="T101" fmla="*/ 469337 h 971"/>
              <a:gd name="T102" fmla="*/ 1243821 w 971"/>
              <a:gd name="T103" fmla="*/ 819404 h 971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971" h="971">
                <a:moveTo>
                  <a:pt x="891" y="541"/>
                </a:moveTo>
                <a:cubicBezTo>
                  <a:pt x="893" y="530"/>
                  <a:pt x="893" y="520"/>
                  <a:pt x="894" y="509"/>
                </a:cubicBezTo>
                <a:cubicBezTo>
                  <a:pt x="920" y="502"/>
                  <a:pt x="946" y="494"/>
                  <a:pt x="971" y="485"/>
                </a:cubicBezTo>
                <a:cubicBezTo>
                  <a:pt x="971" y="470"/>
                  <a:pt x="970" y="456"/>
                  <a:pt x="969" y="442"/>
                </a:cubicBezTo>
                <a:cubicBezTo>
                  <a:pt x="942" y="433"/>
                  <a:pt x="916" y="426"/>
                  <a:pt x="889" y="421"/>
                </a:cubicBezTo>
                <a:cubicBezTo>
                  <a:pt x="888" y="411"/>
                  <a:pt x="885" y="400"/>
                  <a:pt x="883" y="390"/>
                </a:cubicBezTo>
                <a:cubicBezTo>
                  <a:pt x="880" y="380"/>
                  <a:pt x="878" y="370"/>
                  <a:pt x="874" y="360"/>
                </a:cubicBezTo>
                <a:cubicBezTo>
                  <a:pt x="896" y="344"/>
                  <a:pt x="917" y="327"/>
                  <a:pt x="938" y="309"/>
                </a:cubicBezTo>
                <a:cubicBezTo>
                  <a:pt x="932" y="296"/>
                  <a:pt x="927" y="283"/>
                  <a:pt x="920" y="270"/>
                </a:cubicBezTo>
                <a:cubicBezTo>
                  <a:pt x="893" y="271"/>
                  <a:pt x="865" y="274"/>
                  <a:pt x="838" y="279"/>
                </a:cubicBezTo>
                <a:cubicBezTo>
                  <a:pt x="833" y="270"/>
                  <a:pt x="828" y="261"/>
                  <a:pt x="821" y="252"/>
                </a:cubicBezTo>
                <a:cubicBezTo>
                  <a:pt x="816" y="244"/>
                  <a:pt x="809" y="235"/>
                  <a:pt x="802" y="227"/>
                </a:cubicBezTo>
                <a:cubicBezTo>
                  <a:pt x="817" y="205"/>
                  <a:pt x="831" y="181"/>
                  <a:pt x="843" y="157"/>
                </a:cubicBezTo>
                <a:cubicBezTo>
                  <a:pt x="833" y="147"/>
                  <a:pt x="823" y="137"/>
                  <a:pt x="813" y="127"/>
                </a:cubicBezTo>
                <a:cubicBezTo>
                  <a:pt x="787" y="139"/>
                  <a:pt x="763" y="151"/>
                  <a:pt x="740" y="165"/>
                </a:cubicBezTo>
                <a:cubicBezTo>
                  <a:pt x="731" y="159"/>
                  <a:pt x="723" y="153"/>
                  <a:pt x="714" y="146"/>
                </a:cubicBezTo>
                <a:cubicBezTo>
                  <a:pt x="705" y="141"/>
                  <a:pt x="696" y="135"/>
                  <a:pt x="687" y="130"/>
                </a:cubicBezTo>
                <a:cubicBezTo>
                  <a:pt x="693" y="104"/>
                  <a:pt x="697" y="77"/>
                  <a:pt x="700" y="50"/>
                </a:cubicBezTo>
                <a:cubicBezTo>
                  <a:pt x="687" y="44"/>
                  <a:pt x="674" y="38"/>
                  <a:pt x="661" y="33"/>
                </a:cubicBezTo>
                <a:cubicBezTo>
                  <a:pt x="641" y="52"/>
                  <a:pt x="623" y="73"/>
                  <a:pt x="606" y="95"/>
                </a:cubicBezTo>
                <a:cubicBezTo>
                  <a:pt x="596" y="92"/>
                  <a:pt x="586" y="89"/>
                  <a:pt x="576" y="86"/>
                </a:cubicBezTo>
                <a:cubicBezTo>
                  <a:pt x="566" y="84"/>
                  <a:pt x="555" y="82"/>
                  <a:pt x="545" y="81"/>
                </a:cubicBezTo>
                <a:cubicBezTo>
                  <a:pt x="541" y="54"/>
                  <a:pt x="535" y="28"/>
                  <a:pt x="528" y="2"/>
                </a:cubicBezTo>
                <a:cubicBezTo>
                  <a:pt x="513" y="0"/>
                  <a:pt x="499" y="0"/>
                  <a:pt x="485" y="0"/>
                </a:cubicBezTo>
                <a:cubicBezTo>
                  <a:pt x="474" y="25"/>
                  <a:pt x="464" y="51"/>
                  <a:pt x="457" y="77"/>
                </a:cubicBezTo>
                <a:cubicBezTo>
                  <a:pt x="446" y="78"/>
                  <a:pt x="436" y="79"/>
                  <a:pt x="425" y="80"/>
                </a:cubicBezTo>
                <a:cubicBezTo>
                  <a:pt x="415" y="82"/>
                  <a:pt x="404" y="84"/>
                  <a:pt x="394" y="86"/>
                </a:cubicBezTo>
                <a:cubicBezTo>
                  <a:pt x="381" y="63"/>
                  <a:pt x="366" y="41"/>
                  <a:pt x="350" y="19"/>
                </a:cubicBezTo>
                <a:cubicBezTo>
                  <a:pt x="336" y="23"/>
                  <a:pt x="322" y="27"/>
                  <a:pt x="309" y="32"/>
                </a:cubicBezTo>
                <a:cubicBezTo>
                  <a:pt x="308" y="60"/>
                  <a:pt x="309" y="88"/>
                  <a:pt x="311" y="115"/>
                </a:cubicBezTo>
                <a:cubicBezTo>
                  <a:pt x="301" y="119"/>
                  <a:pt x="292" y="124"/>
                  <a:pt x="283" y="129"/>
                </a:cubicBezTo>
                <a:cubicBezTo>
                  <a:pt x="273" y="134"/>
                  <a:pt x="264" y="140"/>
                  <a:pt x="256" y="146"/>
                </a:cubicBezTo>
                <a:cubicBezTo>
                  <a:pt x="235" y="129"/>
                  <a:pt x="213" y="113"/>
                  <a:pt x="190" y="99"/>
                </a:cubicBezTo>
                <a:cubicBezTo>
                  <a:pt x="178" y="108"/>
                  <a:pt x="167" y="117"/>
                  <a:pt x="157" y="126"/>
                </a:cubicBezTo>
                <a:cubicBezTo>
                  <a:pt x="166" y="153"/>
                  <a:pt x="176" y="178"/>
                  <a:pt x="188" y="203"/>
                </a:cubicBezTo>
                <a:cubicBezTo>
                  <a:pt x="181" y="210"/>
                  <a:pt x="174" y="218"/>
                  <a:pt x="167" y="226"/>
                </a:cubicBezTo>
                <a:cubicBezTo>
                  <a:pt x="161" y="235"/>
                  <a:pt x="154" y="243"/>
                  <a:pt x="148" y="252"/>
                </a:cubicBezTo>
                <a:cubicBezTo>
                  <a:pt x="122" y="243"/>
                  <a:pt x="97" y="237"/>
                  <a:pt x="70" y="232"/>
                </a:cubicBezTo>
                <a:cubicBezTo>
                  <a:pt x="62" y="244"/>
                  <a:pt x="55" y="256"/>
                  <a:pt x="49" y="269"/>
                </a:cubicBezTo>
                <a:cubicBezTo>
                  <a:pt x="67" y="290"/>
                  <a:pt x="86" y="310"/>
                  <a:pt x="106" y="329"/>
                </a:cubicBezTo>
                <a:cubicBezTo>
                  <a:pt x="102" y="339"/>
                  <a:pt x="98" y="348"/>
                  <a:pt x="95" y="358"/>
                </a:cubicBezTo>
                <a:cubicBezTo>
                  <a:pt x="91" y="369"/>
                  <a:pt x="88" y="379"/>
                  <a:pt x="86" y="389"/>
                </a:cubicBezTo>
                <a:cubicBezTo>
                  <a:pt x="59" y="391"/>
                  <a:pt x="32" y="394"/>
                  <a:pt x="6" y="399"/>
                </a:cubicBezTo>
                <a:cubicBezTo>
                  <a:pt x="3" y="413"/>
                  <a:pt x="1" y="427"/>
                  <a:pt x="0" y="441"/>
                </a:cubicBezTo>
                <a:cubicBezTo>
                  <a:pt x="24" y="454"/>
                  <a:pt x="49" y="466"/>
                  <a:pt x="74" y="476"/>
                </a:cubicBezTo>
                <a:cubicBezTo>
                  <a:pt x="74" y="487"/>
                  <a:pt x="74" y="497"/>
                  <a:pt x="75" y="508"/>
                </a:cubicBezTo>
                <a:cubicBezTo>
                  <a:pt x="75" y="518"/>
                  <a:pt x="76" y="529"/>
                  <a:pt x="78" y="539"/>
                </a:cubicBezTo>
                <a:cubicBezTo>
                  <a:pt x="53" y="551"/>
                  <a:pt x="30" y="563"/>
                  <a:pt x="6" y="577"/>
                </a:cubicBezTo>
                <a:cubicBezTo>
                  <a:pt x="9" y="591"/>
                  <a:pt x="12" y="605"/>
                  <a:pt x="16" y="619"/>
                </a:cubicBezTo>
                <a:cubicBezTo>
                  <a:pt x="44" y="623"/>
                  <a:pt x="71" y="625"/>
                  <a:pt x="98" y="625"/>
                </a:cubicBezTo>
                <a:cubicBezTo>
                  <a:pt x="102" y="635"/>
                  <a:pt x="106" y="645"/>
                  <a:pt x="110" y="654"/>
                </a:cubicBezTo>
                <a:cubicBezTo>
                  <a:pt x="114" y="664"/>
                  <a:pt x="119" y="674"/>
                  <a:pt x="124" y="683"/>
                </a:cubicBezTo>
                <a:cubicBezTo>
                  <a:pt x="106" y="702"/>
                  <a:pt x="88" y="723"/>
                  <a:pt x="71" y="744"/>
                </a:cubicBezTo>
                <a:cubicBezTo>
                  <a:pt x="79" y="756"/>
                  <a:pt x="87" y="768"/>
                  <a:pt x="96" y="779"/>
                </a:cubicBezTo>
                <a:cubicBezTo>
                  <a:pt x="123" y="773"/>
                  <a:pt x="149" y="765"/>
                  <a:pt x="174" y="755"/>
                </a:cubicBezTo>
                <a:cubicBezTo>
                  <a:pt x="181" y="763"/>
                  <a:pt x="189" y="771"/>
                  <a:pt x="196" y="778"/>
                </a:cubicBezTo>
                <a:cubicBezTo>
                  <a:pt x="204" y="786"/>
                  <a:pt x="211" y="793"/>
                  <a:pt x="220" y="800"/>
                </a:cubicBezTo>
                <a:cubicBezTo>
                  <a:pt x="209" y="824"/>
                  <a:pt x="200" y="850"/>
                  <a:pt x="192" y="876"/>
                </a:cubicBezTo>
                <a:cubicBezTo>
                  <a:pt x="204" y="884"/>
                  <a:pt x="216" y="892"/>
                  <a:pt x="228" y="900"/>
                </a:cubicBezTo>
                <a:cubicBezTo>
                  <a:pt x="251" y="884"/>
                  <a:pt x="272" y="867"/>
                  <a:pt x="293" y="849"/>
                </a:cubicBezTo>
                <a:cubicBezTo>
                  <a:pt x="302" y="854"/>
                  <a:pt x="311" y="858"/>
                  <a:pt x="321" y="863"/>
                </a:cubicBezTo>
                <a:cubicBezTo>
                  <a:pt x="331" y="867"/>
                  <a:pt x="341" y="871"/>
                  <a:pt x="351" y="874"/>
                </a:cubicBezTo>
                <a:cubicBezTo>
                  <a:pt x="350" y="901"/>
                  <a:pt x="351" y="928"/>
                  <a:pt x="353" y="955"/>
                </a:cubicBezTo>
                <a:cubicBezTo>
                  <a:pt x="366" y="959"/>
                  <a:pt x="380" y="962"/>
                  <a:pt x="394" y="965"/>
                </a:cubicBezTo>
                <a:cubicBezTo>
                  <a:pt x="410" y="942"/>
                  <a:pt x="424" y="918"/>
                  <a:pt x="436" y="894"/>
                </a:cubicBezTo>
                <a:cubicBezTo>
                  <a:pt x="447" y="895"/>
                  <a:pt x="457" y="896"/>
                  <a:pt x="468" y="896"/>
                </a:cubicBezTo>
                <a:cubicBezTo>
                  <a:pt x="479" y="897"/>
                  <a:pt x="489" y="897"/>
                  <a:pt x="500" y="896"/>
                </a:cubicBezTo>
                <a:cubicBezTo>
                  <a:pt x="509" y="921"/>
                  <a:pt x="519" y="947"/>
                  <a:pt x="531" y="971"/>
                </a:cubicBezTo>
                <a:cubicBezTo>
                  <a:pt x="545" y="969"/>
                  <a:pt x="559" y="967"/>
                  <a:pt x="573" y="965"/>
                </a:cubicBezTo>
                <a:cubicBezTo>
                  <a:pt x="580" y="937"/>
                  <a:pt x="584" y="911"/>
                  <a:pt x="587" y="884"/>
                </a:cubicBezTo>
                <a:cubicBezTo>
                  <a:pt x="597" y="881"/>
                  <a:pt x="607" y="878"/>
                  <a:pt x="617" y="875"/>
                </a:cubicBezTo>
                <a:cubicBezTo>
                  <a:pt x="627" y="871"/>
                  <a:pt x="637" y="867"/>
                  <a:pt x="647" y="863"/>
                </a:cubicBezTo>
                <a:cubicBezTo>
                  <a:pt x="664" y="883"/>
                  <a:pt x="683" y="903"/>
                  <a:pt x="703" y="921"/>
                </a:cubicBezTo>
                <a:cubicBezTo>
                  <a:pt x="716" y="915"/>
                  <a:pt x="728" y="908"/>
                  <a:pt x="740" y="900"/>
                </a:cubicBezTo>
                <a:cubicBezTo>
                  <a:pt x="736" y="873"/>
                  <a:pt x="731" y="846"/>
                  <a:pt x="723" y="820"/>
                </a:cubicBezTo>
                <a:cubicBezTo>
                  <a:pt x="732" y="814"/>
                  <a:pt x="740" y="807"/>
                  <a:pt x="748" y="800"/>
                </a:cubicBezTo>
                <a:cubicBezTo>
                  <a:pt x="757" y="794"/>
                  <a:pt x="764" y="786"/>
                  <a:pt x="772" y="779"/>
                </a:cubicBezTo>
                <a:cubicBezTo>
                  <a:pt x="795" y="792"/>
                  <a:pt x="820" y="803"/>
                  <a:pt x="845" y="813"/>
                </a:cubicBezTo>
                <a:cubicBezTo>
                  <a:pt x="855" y="802"/>
                  <a:pt x="864" y="791"/>
                  <a:pt x="872" y="780"/>
                </a:cubicBezTo>
                <a:cubicBezTo>
                  <a:pt x="859" y="756"/>
                  <a:pt x="844" y="733"/>
                  <a:pt x="828" y="711"/>
                </a:cubicBezTo>
                <a:cubicBezTo>
                  <a:pt x="834" y="702"/>
                  <a:pt x="839" y="693"/>
                  <a:pt x="844" y="684"/>
                </a:cubicBezTo>
                <a:cubicBezTo>
                  <a:pt x="849" y="674"/>
                  <a:pt x="854" y="665"/>
                  <a:pt x="858" y="655"/>
                </a:cubicBezTo>
                <a:cubicBezTo>
                  <a:pt x="885" y="659"/>
                  <a:pt x="911" y="660"/>
                  <a:pt x="939" y="661"/>
                </a:cubicBezTo>
                <a:cubicBezTo>
                  <a:pt x="944" y="647"/>
                  <a:pt x="948" y="634"/>
                  <a:pt x="952" y="620"/>
                </a:cubicBezTo>
                <a:cubicBezTo>
                  <a:pt x="931" y="602"/>
                  <a:pt x="908" y="586"/>
                  <a:pt x="886" y="572"/>
                </a:cubicBezTo>
                <a:cubicBezTo>
                  <a:pt x="888" y="561"/>
                  <a:pt x="890" y="551"/>
                  <a:pt x="891" y="541"/>
                </a:cubicBezTo>
                <a:close/>
                <a:moveTo>
                  <a:pt x="803" y="529"/>
                </a:moveTo>
                <a:cubicBezTo>
                  <a:pt x="798" y="568"/>
                  <a:pt x="785" y="606"/>
                  <a:pt x="766" y="641"/>
                </a:cubicBezTo>
                <a:cubicBezTo>
                  <a:pt x="747" y="676"/>
                  <a:pt x="721" y="707"/>
                  <a:pt x="691" y="732"/>
                </a:cubicBezTo>
                <a:cubicBezTo>
                  <a:pt x="661" y="758"/>
                  <a:pt x="626" y="778"/>
                  <a:pt x="588" y="790"/>
                </a:cubicBezTo>
                <a:cubicBezTo>
                  <a:pt x="551" y="803"/>
                  <a:pt x="511" y="809"/>
                  <a:pt x="472" y="807"/>
                </a:cubicBezTo>
                <a:cubicBezTo>
                  <a:pt x="432" y="806"/>
                  <a:pt x="393" y="797"/>
                  <a:pt x="357" y="781"/>
                </a:cubicBezTo>
                <a:cubicBezTo>
                  <a:pt x="320" y="765"/>
                  <a:pt x="287" y="743"/>
                  <a:pt x="259" y="715"/>
                </a:cubicBezTo>
                <a:cubicBezTo>
                  <a:pt x="230" y="687"/>
                  <a:pt x="207" y="654"/>
                  <a:pt x="191" y="618"/>
                </a:cubicBezTo>
                <a:cubicBezTo>
                  <a:pt x="175" y="582"/>
                  <a:pt x="166" y="543"/>
                  <a:pt x="164" y="503"/>
                </a:cubicBezTo>
                <a:cubicBezTo>
                  <a:pt x="161" y="464"/>
                  <a:pt x="167" y="424"/>
                  <a:pt x="179" y="386"/>
                </a:cubicBezTo>
                <a:cubicBezTo>
                  <a:pt x="191" y="349"/>
                  <a:pt x="211" y="313"/>
                  <a:pt x="236" y="283"/>
                </a:cubicBezTo>
                <a:cubicBezTo>
                  <a:pt x="261" y="252"/>
                  <a:pt x="292" y="226"/>
                  <a:pt x="326" y="207"/>
                </a:cubicBezTo>
                <a:cubicBezTo>
                  <a:pt x="361" y="187"/>
                  <a:pt x="399" y="174"/>
                  <a:pt x="438" y="168"/>
                </a:cubicBezTo>
                <a:cubicBezTo>
                  <a:pt x="477" y="163"/>
                  <a:pt x="517" y="164"/>
                  <a:pt x="556" y="173"/>
                </a:cubicBezTo>
                <a:cubicBezTo>
                  <a:pt x="594" y="182"/>
                  <a:pt x="632" y="198"/>
                  <a:pt x="664" y="220"/>
                </a:cubicBezTo>
                <a:cubicBezTo>
                  <a:pt x="697" y="242"/>
                  <a:pt x="726" y="271"/>
                  <a:pt x="748" y="303"/>
                </a:cubicBezTo>
                <a:cubicBezTo>
                  <a:pt x="771" y="336"/>
                  <a:pt x="787" y="372"/>
                  <a:pt x="797" y="411"/>
                </a:cubicBezTo>
                <a:cubicBezTo>
                  <a:pt x="806" y="450"/>
                  <a:pt x="808" y="490"/>
                  <a:pt x="803" y="529"/>
                </a:cubicBezTo>
                <a:close/>
              </a:path>
            </a:pathLst>
          </a:custGeom>
          <a:solidFill>
            <a:srgbClr val="D34817"/>
          </a:solidFill>
          <a:ln w="12700">
            <a:noFill/>
          </a:ln>
          <a:effectLst>
            <a:innerShdw blurRad="63500" dist="25400" dir="156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9" tIns="60944" rIns="121889" bIns="60944" rtlCol="0" anchor="ctr"/>
          <a:lstStyle/>
          <a:p>
            <a:pPr algn="ctr"/>
            <a:endParaRPr lang="zh-CN" altLang="en-US" sz="20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9" name="Freeform 3">
            <a:extLst>
              <a:ext uri="{FF2B5EF4-FFF2-40B4-BE49-F238E27FC236}">
                <a16:creationId xmlns:a16="http://schemas.microsoft.com/office/drawing/2014/main" id="{BA42088A-40AE-4A57-E0C7-E0C3490BA066}"/>
              </a:ext>
            </a:extLst>
          </p:cNvPr>
          <p:cNvSpPr>
            <a:spLocks noEditPoints="1"/>
          </p:cNvSpPr>
          <p:nvPr/>
        </p:nvSpPr>
        <p:spPr bwMode="auto">
          <a:xfrm>
            <a:off x="2455383" y="1743890"/>
            <a:ext cx="2340649" cy="2339025"/>
          </a:xfrm>
          <a:custGeom>
            <a:avLst/>
            <a:gdLst>
              <a:gd name="T0" fmla="*/ 1384777 w 971"/>
              <a:gd name="T1" fmla="*/ 788425 h 971"/>
              <a:gd name="T2" fmla="*/ 1500950 w 971"/>
              <a:gd name="T3" fmla="*/ 684644 h 971"/>
              <a:gd name="T4" fmla="*/ 1367739 w 971"/>
              <a:gd name="T5" fmla="*/ 604098 h 971"/>
              <a:gd name="T6" fmla="*/ 1452932 w 971"/>
              <a:gd name="T7" fmla="*/ 478631 h 971"/>
              <a:gd name="T8" fmla="*/ 1298035 w 971"/>
              <a:gd name="T9" fmla="*/ 432162 h 971"/>
              <a:gd name="T10" fmla="*/ 1242272 w 971"/>
              <a:gd name="T11" fmla="*/ 351616 h 971"/>
              <a:gd name="T12" fmla="*/ 1259311 w 971"/>
              <a:gd name="T13" fmla="*/ 196719 h 971"/>
              <a:gd name="T14" fmla="*/ 1105963 w 971"/>
              <a:gd name="T15" fmla="*/ 226149 h 971"/>
              <a:gd name="T16" fmla="*/ 1084278 w 971"/>
              <a:gd name="T17" fmla="*/ 77448 h 971"/>
              <a:gd name="T18" fmla="*/ 938675 w 971"/>
              <a:gd name="T19" fmla="*/ 147152 h 971"/>
              <a:gd name="T20" fmla="*/ 844188 w 971"/>
              <a:gd name="T21" fmla="*/ 125466 h 971"/>
              <a:gd name="T22" fmla="*/ 751250 w 971"/>
              <a:gd name="T23" fmla="*/ 0 h 971"/>
              <a:gd name="T24" fmla="*/ 658311 w 971"/>
              <a:gd name="T25" fmla="*/ 123917 h 971"/>
              <a:gd name="T26" fmla="*/ 542139 w 971"/>
              <a:gd name="T27" fmla="*/ 29430 h 971"/>
              <a:gd name="T28" fmla="*/ 481729 w 971"/>
              <a:gd name="T29" fmla="*/ 178131 h 971"/>
              <a:gd name="T30" fmla="*/ 396536 w 971"/>
              <a:gd name="T31" fmla="*/ 226149 h 971"/>
              <a:gd name="T32" fmla="*/ 243188 w 971"/>
              <a:gd name="T33" fmla="*/ 195170 h 971"/>
              <a:gd name="T34" fmla="*/ 258678 w 971"/>
              <a:gd name="T35" fmla="*/ 350067 h 971"/>
              <a:gd name="T36" fmla="*/ 108428 w 971"/>
              <a:gd name="T37" fmla="*/ 359361 h 971"/>
              <a:gd name="T38" fmla="*/ 164191 w 971"/>
              <a:gd name="T39" fmla="*/ 509610 h 971"/>
              <a:gd name="T40" fmla="*/ 133211 w 971"/>
              <a:gd name="T41" fmla="*/ 602549 h 971"/>
              <a:gd name="T42" fmla="*/ 0 w 971"/>
              <a:gd name="T43" fmla="*/ 683095 h 971"/>
              <a:gd name="T44" fmla="*/ 116173 w 971"/>
              <a:gd name="T45" fmla="*/ 786876 h 971"/>
              <a:gd name="T46" fmla="*/ 9294 w 971"/>
              <a:gd name="T47" fmla="*/ 893755 h 971"/>
              <a:gd name="T48" fmla="*/ 151799 w 971"/>
              <a:gd name="T49" fmla="*/ 968105 h 971"/>
              <a:gd name="T50" fmla="*/ 192072 w 971"/>
              <a:gd name="T51" fmla="*/ 1057945 h 971"/>
              <a:gd name="T52" fmla="*/ 148701 w 971"/>
              <a:gd name="T53" fmla="*/ 1206646 h 971"/>
              <a:gd name="T54" fmla="*/ 303598 w 971"/>
              <a:gd name="T55" fmla="*/ 1205097 h 971"/>
              <a:gd name="T56" fmla="*/ 297402 w 971"/>
              <a:gd name="T57" fmla="*/ 1356896 h 971"/>
              <a:gd name="T58" fmla="*/ 453848 w 971"/>
              <a:gd name="T59" fmla="*/ 1315074 h 971"/>
              <a:gd name="T60" fmla="*/ 543688 w 971"/>
              <a:gd name="T61" fmla="*/ 1353798 h 971"/>
              <a:gd name="T62" fmla="*/ 610293 w 971"/>
              <a:gd name="T63" fmla="*/ 1494754 h 971"/>
              <a:gd name="T64" fmla="*/ 724917 w 971"/>
              <a:gd name="T65" fmla="*/ 1387875 h 971"/>
              <a:gd name="T66" fmla="*/ 822502 w 971"/>
              <a:gd name="T67" fmla="*/ 1504048 h 971"/>
              <a:gd name="T68" fmla="*/ 909244 w 971"/>
              <a:gd name="T69" fmla="*/ 1369288 h 971"/>
              <a:gd name="T70" fmla="*/ 1002182 w 971"/>
              <a:gd name="T71" fmla="*/ 1336759 h 971"/>
              <a:gd name="T72" fmla="*/ 1146236 w 971"/>
              <a:gd name="T73" fmla="*/ 1394071 h 971"/>
              <a:gd name="T74" fmla="*/ 1158628 w 971"/>
              <a:gd name="T75" fmla="*/ 1239174 h 971"/>
              <a:gd name="T76" fmla="*/ 1308878 w 971"/>
              <a:gd name="T77" fmla="*/ 1259311 h 971"/>
              <a:gd name="T78" fmla="*/ 1282546 w 971"/>
              <a:gd name="T79" fmla="*/ 1101316 h 971"/>
              <a:gd name="T80" fmla="*/ 1329015 w 971"/>
              <a:gd name="T81" fmla="*/ 1014574 h 971"/>
              <a:gd name="T82" fmla="*/ 1474618 w 971"/>
              <a:gd name="T83" fmla="*/ 960360 h 971"/>
              <a:gd name="T84" fmla="*/ 1380131 w 971"/>
              <a:gd name="T85" fmla="*/ 837992 h 971"/>
              <a:gd name="T86" fmla="*/ 1186510 w 971"/>
              <a:gd name="T87" fmla="*/ 992889 h 971"/>
              <a:gd name="T88" fmla="*/ 910793 w 971"/>
              <a:gd name="T89" fmla="*/ 1223685 h 971"/>
              <a:gd name="T90" fmla="*/ 552982 w 971"/>
              <a:gd name="T91" fmla="*/ 1209744 h 971"/>
              <a:gd name="T92" fmla="*/ 295853 w 971"/>
              <a:gd name="T93" fmla="*/ 957262 h 971"/>
              <a:gd name="T94" fmla="*/ 277265 w 971"/>
              <a:gd name="T95" fmla="*/ 597902 h 971"/>
              <a:gd name="T96" fmla="*/ 504964 w 971"/>
              <a:gd name="T97" fmla="*/ 320636 h 971"/>
              <a:gd name="T98" fmla="*/ 861226 w 971"/>
              <a:gd name="T99" fmla="*/ 267971 h 971"/>
              <a:gd name="T100" fmla="*/ 1158628 w 971"/>
              <a:gd name="T101" fmla="*/ 469337 h 971"/>
              <a:gd name="T102" fmla="*/ 1243821 w 971"/>
              <a:gd name="T103" fmla="*/ 819404 h 971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971" h="971">
                <a:moveTo>
                  <a:pt x="891" y="541"/>
                </a:moveTo>
                <a:cubicBezTo>
                  <a:pt x="893" y="530"/>
                  <a:pt x="893" y="520"/>
                  <a:pt x="894" y="509"/>
                </a:cubicBezTo>
                <a:cubicBezTo>
                  <a:pt x="920" y="502"/>
                  <a:pt x="946" y="494"/>
                  <a:pt x="971" y="485"/>
                </a:cubicBezTo>
                <a:cubicBezTo>
                  <a:pt x="971" y="470"/>
                  <a:pt x="970" y="456"/>
                  <a:pt x="969" y="442"/>
                </a:cubicBezTo>
                <a:cubicBezTo>
                  <a:pt x="942" y="433"/>
                  <a:pt x="916" y="426"/>
                  <a:pt x="889" y="421"/>
                </a:cubicBezTo>
                <a:cubicBezTo>
                  <a:pt x="888" y="411"/>
                  <a:pt x="885" y="400"/>
                  <a:pt x="883" y="390"/>
                </a:cubicBezTo>
                <a:cubicBezTo>
                  <a:pt x="880" y="380"/>
                  <a:pt x="878" y="370"/>
                  <a:pt x="874" y="360"/>
                </a:cubicBezTo>
                <a:cubicBezTo>
                  <a:pt x="896" y="344"/>
                  <a:pt x="917" y="327"/>
                  <a:pt x="938" y="309"/>
                </a:cubicBezTo>
                <a:cubicBezTo>
                  <a:pt x="932" y="296"/>
                  <a:pt x="927" y="283"/>
                  <a:pt x="920" y="270"/>
                </a:cubicBezTo>
                <a:cubicBezTo>
                  <a:pt x="893" y="271"/>
                  <a:pt x="865" y="274"/>
                  <a:pt x="838" y="279"/>
                </a:cubicBezTo>
                <a:cubicBezTo>
                  <a:pt x="833" y="270"/>
                  <a:pt x="828" y="261"/>
                  <a:pt x="821" y="252"/>
                </a:cubicBezTo>
                <a:cubicBezTo>
                  <a:pt x="816" y="244"/>
                  <a:pt x="809" y="235"/>
                  <a:pt x="802" y="227"/>
                </a:cubicBezTo>
                <a:cubicBezTo>
                  <a:pt x="817" y="205"/>
                  <a:pt x="831" y="181"/>
                  <a:pt x="843" y="157"/>
                </a:cubicBezTo>
                <a:cubicBezTo>
                  <a:pt x="833" y="147"/>
                  <a:pt x="823" y="137"/>
                  <a:pt x="813" y="127"/>
                </a:cubicBezTo>
                <a:cubicBezTo>
                  <a:pt x="787" y="139"/>
                  <a:pt x="763" y="151"/>
                  <a:pt x="740" y="165"/>
                </a:cubicBezTo>
                <a:cubicBezTo>
                  <a:pt x="731" y="159"/>
                  <a:pt x="723" y="153"/>
                  <a:pt x="714" y="146"/>
                </a:cubicBezTo>
                <a:cubicBezTo>
                  <a:pt x="705" y="141"/>
                  <a:pt x="696" y="135"/>
                  <a:pt x="687" y="130"/>
                </a:cubicBezTo>
                <a:cubicBezTo>
                  <a:pt x="693" y="104"/>
                  <a:pt x="697" y="77"/>
                  <a:pt x="700" y="50"/>
                </a:cubicBezTo>
                <a:cubicBezTo>
                  <a:pt x="687" y="44"/>
                  <a:pt x="674" y="38"/>
                  <a:pt x="661" y="33"/>
                </a:cubicBezTo>
                <a:cubicBezTo>
                  <a:pt x="641" y="52"/>
                  <a:pt x="623" y="73"/>
                  <a:pt x="606" y="95"/>
                </a:cubicBezTo>
                <a:cubicBezTo>
                  <a:pt x="596" y="92"/>
                  <a:pt x="586" y="89"/>
                  <a:pt x="576" y="86"/>
                </a:cubicBezTo>
                <a:cubicBezTo>
                  <a:pt x="566" y="84"/>
                  <a:pt x="555" y="82"/>
                  <a:pt x="545" y="81"/>
                </a:cubicBezTo>
                <a:cubicBezTo>
                  <a:pt x="541" y="54"/>
                  <a:pt x="535" y="28"/>
                  <a:pt x="528" y="2"/>
                </a:cubicBezTo>
                <a:cubicBezTo>
                  <a:pt x="513" y="0"/>
                  <a:pt x="499" y="0"/>
                  <a:pt x="485" y="0"/>
                </a:cubicBezTo>
                <a:cubicBezTo>
                  <a:pt x="474" y="25"/>
                  <a:pt x="464" y="51"/>
                  <a:pt x="457" y="77"/>
                </a:cubicBezTo>
                <a:cubicBezTo>
                  <a:pt x="446" y="78"/>
                  <a:pt x="436" y="79"/>
                  <a:pt x="425" y="80"/>
                </a:cubicBezTo>
                <a:cubicBezTo>
                  <a:pt x="415" y="82"/>
                  <a:pt x="404" y="84"/>
                  <a:pt x="394" y="86"/>
                </a:cubicBezTo>
                <a:cubicBezTo>
                  <a:pt x="381" y="63"/>
                  <a:pt x="366" y="41"/>
                  <a:pt x="350" y="19"/>
                </a:cubicBezTo>
                <a:cubicBezTo>
                  <a:pt x="336" y="23"/>
                  <a:pt x="322" y="27"/>
                  <a:pt x="309" y="32"/>
                </a:cubicBezTo>
                <a:cubicBezTo>
                  <a:pt x="308" y="60"/>
                  <a:pt x="309" y="88"/>
                  <a:pt x="311" y="115"/>
                </a:cubicBezTo>
                <a:cubicBezTo>
                  <a:pt x="301" y="119"/>
                  <a:pt x="292" y="124"/>
                  <a:pt x="283" y="129"/>
                </a:cubicBezTo>
                <a:cubicBezTo>
                  <a:pt x="273" y="134"/>
                  <a:pt x="264" y="140"/>
                  <a:pt x="256" y="146"/>
                </a:cubicBezTo>
                <a:cubicBezTo>
                  <a:pt x="235" y="129"/>
                  <a:pt x="213" y="113"/>
                  <a:pt x="190" y="99"/>
                </a:cubicBezTo>
                <a:cubicBezTo>
                  <a:pt x="178" y="108"/>
                  <a:pt x="167" y="117"/>
                  <a:pt x="157" y="126"/>
                </a:cubicBezTo>
                <a:cubicBezTo>
                  <a:pt x="166" y="153"/>
                  <a:pt x="176" y="178"/>
                  <a:pt x="188" y="203"/>
                </a:cubicBezTo>
                <a:cubicBezTo>
                  <a:pt x="181" y="210"/>
                  <a:pt x="174" y="218"/>
                  <a:pt x="167" y="226"/>
                </a:cubicBezTo>
                <a:cubicBezTo>
                  <a:pt x="161" y="235"/>
                  <a:pt x="154" y="243"/>
                  <a:pt x="148" y="252"/>
                </a:cubicBezTo>
                <a:cubicBezTo>
                  <a:pt x="122" y="243"/>
                  <a:pt x="97" y="237"/>
                  <a:pt x="70" y="232"/>
                </a:cubicBezTo>
                <a:cubicBezTo>
                  <a:pt x="62" y="244"/>
                  <a:pt x="55" y="256"/>
                  <a:pt x="49" y="269"/>
                </a:cubicBezTo>
                <a:cubicBezTo>
                  <a:pt x="67" y="290"/>
                  <a:pt x="86" y="310"/>
                  <a:pt x="106" y="329"/>
                </a:cubicBezTo>
                <a:cubicBezTo>
                  <a:pt x="102" y="339"/>
                  <a:pt x="98" y="348"/>
                  <a:pt x="95" y="358"/>
                </a:cubicBezTo>
                <a:cubicBezTo>
                  <a:pt x="91" y="369"/>
                  <a:pt x="88" y="379"/>
                  <a:pt x="86" y="389"/>
                </a:cubicBezTo>
                <a:cubicBezTo>
                  <a:pt x="59" y="391"/>
                  <a:pt x="32" y="394"/>
                  <a:pt x="6" y="399"/>
                </a:cubicBezTo>
                <a:cubicBezTo>
                  <a:pt x="3" y="413"/>
                  <a:pt x="1" y="427"/>
                  <a:pt x="0" y="441"/>
                </a:cubicBezTo>
                <a:cubicBezTo>
                  <a:pt x="24" y="454"/>
                  <a:pt x="49" y="466"/>
                  <a:pt x="74" y="476"/>
                </a:cubicBezTo>
                <a:cubicBezTo>
                  <a:pt x="74" y="487"/>
                  <a:pt x="74" y="497"/>
                  <a:pt x="75" y="508"/>
                </a:cubicBezTo>
                <a:cubicBezTo>
                  <a:pt x="75" y="518"/>
                  <a:pt x="76" y="529"/>
                  <a:pt x="78" y="539"/>
                </a:cubicBezTo>
                <a:cubicBezTo>
                  <a:pt x="53" y="551"/>
                  <a:pt x="30" y="563"/>
                  <a:pt x="6" y="577"/>
                </a:cubicBezTo>
                <a:cubicBezTo>
                  <a:pt x="9" y="591"/>
                  <a:pt x="12" y="605"/>
                  <a:pt x="16" y="619"/>
                </a:cubicBezTo>
                <a:cubicBezTo>
                  <a:pt x="44" y="623"/>
                  <a:pt x="71" y="625"/>
                  <a:pt x="98" y="625"/>
                </a:cubicBezTo>
                <a:cubicBezTo>
                  <a:pt x="102" y="635"/>
                  <a:pt x="106" y="645"/>
                  <a:pt x="110" y="654"/>
                </a:cubicBezTo>
                <a:cubicBezTo>
                  <a:pt x="114" y="664"/>
                  <a:pt x="119" y="674"/>
                  <a:pt x="124" y="683"/>
                </a:cubicBezTo>
                <a:cubicBezTo>
                  <a:pt x="106" y="702"/>
                  <a:pt x="88" y="723"/>
                  <a:pt x="71" y="744"/>
                </a:cubicBezTo>
                <a:cubicBezTo>
                  <a:pt x="79" y="756"/>
                  <a:pt x="87" y="768"/>
                  <a:pt x="96" y="779"/>
                </a:cubicBezTo>
                <a:cubicBezTo>
                  <a:pt x="123" y="773"/>
                  <a:pt x="149" y="765"/>
                  <a:pt x="174" y="755"/>
                </a:cubicBezTo>
                <a:cubicBezTo>
                  <a:pt x="181" y="763"/>
                  <a:pt x="189" y="771"/>
                  <a:pt x="196" y="778"/>
                </a:cubicBezTo>
                <a:cubicBezTo>
                  <a:pt x="204" y="786"/>
                  <a:pt x="211" y="793"/>
                  <a:pt x="220" y="800"/>
                </a:cubicBezTo>
                <a:cubicBezTo>
                  <a:pt x="209" y="824"/>
                  <a:pt x="200" y="850"/>
                  <a:pt x="192" y="876"/>
                </a:cubicBezTo>
                <a:cubicBezTo>
                  <a:pt x="204" y="884"/>
                  <a:pt x="216" y="892"/>
                  <a:pt x="228" y="900"/>
                </a:cubicBezTo>
                <a:cubicBezTo>
                  <a:pt x="251" y="884"/>
                  <a:pt x="272" y="867"/>
                  <a:pt x="293" y="849"/>
                </a:cubicBezTo>
                <a:cubicBezTo>
                  <a:pt x="302" y="854"/>
                  <a:pt x="311" y="858"/>
                  <a:pt x="321" y="863"/>
                </a:cubicBezTo>
                <a:cubicBezTo>
                  <a:pt x="331" y="867"/>
                  <a:pt x="341" y="871"/>
                  <a:pt x="351" y="874"/>
                </a:cubicBezTo>
                <a:cubicBezTo>
                  <a:pt x="350" y="901"/>
                  <a:pt x="351" y="928"/>
                  <a:pt x="353" y="955"/>
                </a:cubicBezTo>
                <a:cubicBezTo>
                  <a:pt x="366" y="959"/>
                  <a:pt x="380" y="962"/>
                  <a:pt x="394" y="965"/>
                </a:cubicBezTo>
                <a:cubicBezTo>
                  <a:pt x="410" y="942"/>
                  <a:pt x="424" y="918"/>
                  <a:pt x="436" y="894"/>
                </a:cubicBezTo>
                <a:cubicBezTo>
                  <a:pt x="447" y="895"/>
                  <a:pt x="457" y="896"/>
                  <a:pt x="468" y="896"/>
                </a:cubicBezTo>
                <a:cubicBezTo>
                  <a:pt x="479" y="897"/>
                  <a:pt x="489" y="897"/>
                  <a:pt x="500" y="896"/>
                </a:cubicBezTo>
                <a:cubicBezTo>
                  <a:pt x="509" y="921"/>
                  <a:pt x="519" y="947"/>
                  <a:pt x="531" y="971"/>
                </a:cubicBezTo>
                <a:cubicBezTo>
                  <a:pt x="545" y="969"/>
                  <a:pt x="559" y="967"/>
                  <a:pt x="573" y="965"/>
                </a:cubicBezTo>
                <a:cubicBezTo>
                  <a:pt x="580" y="937"/>
                  <a:pt x="584" y="911"/>
                  <a:pt x="587" y="884"/>
                </a:cubicBezTo>
                <a:cubicBezTo>
                  <a:pt x="597" y="881"/>
                  <a:pt x="607" y="878"/>
                  <a:pt x="617" y="875"/>
                </a:cubicBezTo>
                <a:cubicBezTo>
                  <a:pt x="627" y="871"/>
                  <a:pt x="637" y="867"/>
                  <a:pt x="647" y="863"/>
                </a:cubicBezTo>
                <a:cubicBezTo>
                  <a:pt x="664" y="883"/>
                  <a:pt x="683" y="903"/>
                  <a:pt x="703" y="921"/>
                </a:cubicBezTo>
                <a:cubicBezTo>
                  <a:pt x="716" y="915"/>
                  <a:pt x="728" y="908"/>
                  <a:pt x="740" y="900"/>
                </a:cubicBezTo>
                <a:cubicBezTo>
                  <a:pt x="736" y="873"/>
                  <a:pt x="731" y="846"/>
                  <a:pt x="723" y="820"/>
                </a:cubicBezTo>
                <a:cubicBezTo>
                  <a:pt x="732" y="814"/>
                  <a:pt x="740" y="807"/>
                  <a:pt x="748" y="800"/>
                </a:cubicBezTo>
                <a:cubicBezTo>
                  <a:pt x="757" y="794"/>
                  <a:pt x="764" y="786"/>
                  <a:pt x="772" y="779"/>
                </a:cubicBezTo>
                <a:cubicBezTo>
                  <a:pt x="795" y="792"/>
                  <a:pt x="820" y="803"/>
                  <a:pt x="845" y="813"/>
                </a:cubicBezTo>
                <a:cubicBezTo>
                  <a:pt x="855" y="802"/>
                  <a:pt x="864" y="791"/>
                  <a:pt x="872" y="780"/>
                </a:cubicBezTo>
                <a:cubicBezTo>
                  <a:pt x="859" y="756"/>
                  <a:pt x="844" y="733"/>
                  <a:pt x="828" y="711"/>
                </a:cubicBezTo>
                <a:cubicBezTo>
                  <a:pt x="834" y="702"/>
                  <a:pt x="839" y="693"/>
                  <a:pt x="844" y="684"/>
                </a:cubicBezTo>
                <a:cubicBezTo>
                  <a:pt x="849" y="674"/>
                  <a:pt x="854" y="665"/>
                  <a:pt x="858" y="655"/>
                </a:cubicBezTo>
                <a:cubicBezTo>
                  <a:pt x="885" y="659"/>
                  <a:pt x="911" y="660"/>
                  <a:pt x="939" y="661"/>
                </a:cubicBezTo>
                <a:cubicBezTo>
                  <a:pt x="944" y="647"/>
                  <a:pt x="948" y="634"/>
                  <a:pt x="952" y="620"/>
                </a:cubicBezTo>
                <a:cubicBezTo>
                  <a:pt x="931" y="602"/>
                  <a:pt x="908" y="586"/>
                  <a:pt x="886" y="572"/>
                </a:cubicBezTo>
                <a:cubicBezTo>
                  <a:pt x="888" y="561"/>
                  <a:pt x="890" y="551"/>
                  <a:pt x="891" y="541"/>
                </a:cubicBezTo>
                <a:close/>
                <a:moveTo>
                  <a:pt x="803" y="529"/>
                </a:moveTo>
                <a:cubicBezTo>
                  <a:pt x="798" y="568"/>
                  <a:pt x="785" y="606"/>
                  <a:pt x="766" y="641"/>
                </a:cubicBezTo>
                <a:cubicBezTo>
                  <a:pt x="747" y="676"/>
                  <a:pt x="721" y="707"/>
                  <a:pt x="691" y="732"/>
                </a:cubicBezTo>
                <a:cubicBezTo>
                  <a:pt x="661" y="758"/>
                  <a:pt x="626" y="778"/>
                  <a:pt x="588" y="790"/>
                </a:cubicBezTo>
                <a:cubicBezTo>
                  <a:pt x="551" y="803"/>
                  <a:pt x="511" y="809"/>
                  <a:pt x="472" y="807"/>
                </a:cubicBezTo>
                <a:cubicBezTo>
                  <a:pt x="432" y="806"/>
                  <a:pt x="393" y="797"/>
                  <a:pt x="357" y="781"/>
                </a:cubicBezTo>
                <a:cubicBezTo>
                  <a:pt x="320" y="765"/>
                  <a:pt x="287" y="743"/>
                  <a:pt x="259" y="715"/>
                </a:cubicBezTo>
                <a:cubicBezTo>
                  <a:pt x="230" y="687"/>
                  <a:pt x="207" y="654"/>
                  <a:pt x="191" y="618"/>
                </a:cubicBezTo>
                <a:cubicBezTo>
                  <a:pt x="175" y="582"/>
                  <a:pt x="166" y="543"/>
                  <a:pt x="164" y="503"/>
                </a:cubicBezTo>
                <a:cubicBezTo>
                  <a:pt x="161" y="464"/>
                  <a:pt x="167" y="424"/>
                  <a:pt x="179" y="386"/>
                </a:cubicBezTo>
                <a:cubicBezTo>
                  <a:pt x="191" y="349"/>
                  <a:pt x="211" y="313"/>
                  <a:pt x="236" y="283"/>
                </a:cubicBezTo>
                <a:cubicBezTo>
                  <a:pt x="261" y="252"/>
                  <a:pt x="292" y="226"/>
                  <a:pt x="326" y="207"/>
                </a:cubicBezTo>
                <a:cubicBezTo>
                  <a:pt x="361" y="187"/>
                  <a:pt x="399" y="174"/>
                  <a:pt x="438" y="168"/>
                </a:cubicBezTo>
                <a:cubicBezTo>
                  <a:pt x="477" y="163"/>
                  <a:pt x="517" y="164"/>
                  <a:pt x="556" y="173"/>
                </a:cubicBezTo>
                <a:cubicBezTo>
                  <a:pt x="594" y="182"/>
                  <a:pt x="632" y="198"/>
                  <a:pt x="664" y="220"/>
                </a:cubicBezTo>
                <a:cubicBezTo>
                  <a:pt x="697" y="242"/>
                  <a:pt x="726" y="271"/>
                  <a:pt x="748" y="303"/>
                </a:cubicBezTo>
                <a:cubicBezTo>
                  <a:pt x="771" y="336"/>
                  <a:pt x="787" y="372"/>
                  <a:pt x="797" y="411"/>
                </a:cubicBezTo>
                <a:cubicBezTo>
                  <a:pt x="806" y="450"/>
                  <a:pt x="808" y="490"/>
                  <a:pt x="803" y="529"/>
                </a:cubicBezTo>
                <a:close/>
              </a:path>
            </a:pathLst>
          </a:custGeom>
          <a:solidFill>
            <a:srgbClr val="D34817"/>
          </a:solidFill>
          <a:ln w="12700">
            <a:noFill/>
          </a:ln>
          <a:effectLst>
            <a:innerShdw blurRad="63500" dist="25400" dir="156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9" tIns="60944" rIns="121889" bIns="60944" rtlCol="0" anchor="ctr"/>
          <a:lstStyle/>
          <a:p>
            <a:pPr algn="ctr"/>
            <a:endParaRPr lang="zh-CN" altLang="en-US" sz="20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0" name="Freeform 5">
            <a:extLst>
              <a:ext uri="{FF2B5EF4-FFF2-40B4-BE49-F238E27FC236}">
                <a16:creationId xmlns:a16="http://schemas.microsoft.com/office/drawing/2014/main" id="{3CEC5C76-5939-646A-5B4E-6A51FAB547CA}"/>
              </a:ext>
            </a:extLst>
          </p:cNvPr>
          <p:cNvSpPr>
            <a:spLocks noEditPoints="1"/>
          </p:cNvSpPr>
          <p:nvPr/>
        </p:nvSpPr>
        <p:spPr bwMode="auto">
          <a:xfrm>
            <a:off x="635001" y="2037395"/>
            <a:ext cx="1896222" cy="1896907"/>
          </a:xfrm>
          <a:custGeom>
            <a:avLst/>
            <a:gdLst>
              <a:gd name="T0" fmla="*/ 1122518 w 971"/>
              <a:gd name="T1" fmla="*/ 639107 h 971"/>
              <a:gd name="T2" fmla="*/ 1216689 w 971"/>
              <a:gd name="T3" fmla="*/ 554981 h 971"/>
              <a:gd name="T4" fmla="*/ 1108706 w 971"/>
              <a:gd name="T5" fmla="*/ 489689 h 971"/>
              <a:gd name="T6" fmla="*/ 1177765 w 971"/>
              <a:gd name="T7" fmla="*/ 387984 h 971"/>
              <a:gd name="T8" fmla="*/ 1052204 w 971"/>
              <a:gd name="T9" fmla="*/ 350316 h 971"/>
              <a:gd name="T10" fmla="*/ 1007001 w 971"/>
              <a:gd name="T11" fmla="*/ 285024 h 971"/>
              <a:gd name="T12" fmla="*/ 1020813 w 971"/>
              <a:gd name="T13" fmla="*/ 159463 h 971"/>
              <a:gd name="T14" fmla="*/ 896508 w 971"/>
              <a:gd name="T15" fmla="*/ 183319 h 971"/>
              <a:gd name="T16" fmla="*/ 878929 w 971"/>
              <a:gd name="T17" fmla="*/ 62781 h 971"/>
              <a:gd name="T18" fmla="*/ 760901 w 971"/>
              <a:gd name="T19" fmla="*/ 119283 h 971"/>
              <a:gd name="T20" fmla="*/ 684309 w 971"/>
              <a:gd name="T21" fmla="*/ 101705 h 971"/>
              <a:gd name="T22" fmla="*/ 608972 w 971"/>
              <a:gd name="T23" fmla="*/ 0 h 971"/>
              <a:gd name="T24" fmla="*/ 533635 w 971"/>
              <a:gd name="T25" fmla="*/ 100449 h 971"/>
              <a:gd name="T26" fmla="*/ 439464 w 971"/>
              <a:gd name="T27" fmla="*/ 23857 h 971"/>
              <a:gd name="T28" fmla="*/ 390496 w 971"/>
              <a:gd name="T29" fmla="*/ 144395 h 971"/>
              <a:gd name="T30" fmla="*/ 321437 w 971"/>
              <a:gd name="T31" fmla="*/ 183319 h 971"/>
              <a:gd name="T32" fmla="*/ 197131 w 971"/>
              <a:gd name="T33" fmla="*/ 158207 h 971"/>
              <a:gd name="T34" fmla="*/ 209687 w 971"/>
              <a:gd name="T35" fmla="*/ 283768 h 971"/>
              <a:gd name="T36" fmla="*/ 87893 w 971"/>
              <a:gd name="T37" fmla="*/ 291302 h 971"/>
              <a:gd name="T38" fmla="*/ 133095 w 971"/>
              <a:gd name="T39" fmla="*/ 413097 h 971"/>
              <a:gd name="T40" fmla="*/ 107983 w 971"/>
              <a:gd name="T41" fmla="*/ 488433 h 971"/>
              <a:gd name="T42" fmla="*/ 0 w 971"/>
              <a:gd name="T43" fmla="*/ 553725 h 971"/>
              <a:gd name="T44" fmla="*/ 94171 w 971"/>
              <a:gd name="T45" fmla="*/ 637851 h 971"/>
              <a:gd name="T46" fmla="*/ 7534 w 971"/>
              <a:gd name="T47" fmla="*/ 724489 h 971"/>
              <a:gd name="T48" fmla="*/ 123050 w 971"/>
              <a:gd name="T49" fmla="*/ 784758 h 971"/>
              <a:gd name="T50" fmla="*/ 155696 w 971"/>
              <a:gd name="T51" fmla="*/ 857584 h 971"/>
              <a:gd name="T52" fmla="*/ 120539 w 971"/>
              <a:gd name="T53" fmla="*/ 978122 h 971"/>
              <a:gd name="T54" fmla="*/ 246100 w 971"/>
              <a:gd name="T55" fmla="*/ 976867 h 971"/>
              <a:gd name="T56" fmla="*/ 241078 w 971"/>
              <a:gd name="T57" fmla="*/ 1099917 h 971"/>
              <a:gd name="T58" fmla="*/ 367895 w 971"/>
              <a:gd name="T59" fmla="*/ 1066015 h 971"/>
              <a:gd name="T60" fmla="*/ 440720 w 971"/>
              <a:gd name="T61" fmla="*/ 1097406 h 971"/>
              <a:gd name="T62" fmla="*/ 494711 w 971"/>
              <a:gd name="T63" fmla="*/ 1211666 h 971"/>
              <a:gd name="T64" fmla="*/ 587627 w 971"/>
              <a:gd name="T65" fmla="*/ 1125029 h 971"/>
              <a:gd name="T66" fmla="*/ 666730 w 971"/>
              <a:gd name="T67" fmla="*/ 1219200 h 971"/>
              <a:gd name="T68" fmla="*/ 737045 w 971"/>
              <a:gd name="T69" fmla="*/ 1109962 h 971"/>
              <a:gd name="T70" fmla="*/ 812381 w 971"/>
              <a:gd name="T71" fmla="*/ 1083594 h 971"/>
              <a:gd name="T72" fmla="*/ 929153 w 971"/>
              <a:gd name="T73" fmla="*/ 1130051 h 971"/>
              <a:gd name="T74" fmla="*/ 939198 w 971"/>
              <a:gd name="T75" fmla="*/ 1004490 h 971"/>
              <a:gd name="T76" fmla="*/ 1060993 w 971"/>
              <a:gd name="T77" fmla="*/ 1020813 h 971"/>
              <a:gd name="T78" fmla="*/ 1039647 w 971"/>
              <a:gd name="T79" fmla="*/ 892741 h 971"/>
              <a:gd name="T80" fmla="*/ 1077316 w 971"/>
              <a:gd name="T81" fmla="*/ 822426 h 971"/>
              <a:gd name="T82" fmla="*/ 1195343 w 971"/>
              <a:gd name="T83" fmla="*/ 778480 h 971"/>
              <a:gd name="T84" fmla="*/ 1118751 w 971"/>
              <a:gd name="T85" fmla="*/ 679287 h 971"/>
              <a:gd name="T86" fmla="*/ 961799 w 971"/>
              <a:gd name="T87" fmla="*/ 804848 h 971"/>
              <a:gd name="T88" fmla="*/ 738300 w 971"/>
              <a:gd name="T89" fmla="*/ 991934 h 971"/>
              <a:gd name="T90" fmla="*/ 448254 w 971"/>
              <a:gd name="T91" fmla="*/ 980634 h 971"/>
              <a:gd name="T92" fmla="*/ 239822 w 971"/>
              <a:gd name="T93" fmla="*/ 775969 h 971"/>
              <a:gd name="T94" fmla="*/ 224755 w 971"/>
              <a:gd name="T95" fmla="*/ 484667 h 971"/>
              <a:gd name="T96" fmla="*/ 409330 w 971"/>
              <a:gd name="T97" fmla="*/ 259912 h 971"/>
              <a:gd name="T98" fmla="*/ 698121 w 971"/>
              <a:gd name="T99" fmla="*/ 217221 h 971"/>
              <a:gd name="T100" fmla="*/ 939198 w 971"/>
              <a:gd name="T101" fmla="*/ 380451 h 971"/>
              <a:gd name="T102" fmla="*/ 1008257 w 971"/>
              <a:gd name="T103" fmla="*/ 664219 h 971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971" h="971">
                <a:moveTo>
                  <a:pt x="891" y="541"/>
                </a:moveTo>
                <a:cubicBezTo>
                  <a:pt x="893" y="530"/>
                  <a:pt x="893" y="520"/>
                  <a:pt x="894" y="509"/>
                </a:cubicBezTo>
                <a:cubicBezTo>
                  <a:pt x="920" y="502"/>
                  <a:pt x="946" y="494"/>
                  <a:pt x="971" y="485"/>
                </a:cubicBezTo>
                <a:cubicBezTo>
                  <a:pt x="971" y="470"/>
                  <a:pt x="970" y="456"/>
                  <a:pt x="969" y="442"/>
                </a:cubicBezTo>
                <a:cubicBezTo>
                  <a:pt x="942" y="433"/>
                  <a:pt x="916" y="426"/>
                  <a:pt x="889" y="421"/>
                </a:cubicBezTo>
                <a:cubicBezTo>
                  <a:pt x="888" y="411"/>
                  <a:pt x="885" y="400"/>
                  <a:pt x="883" y="390"/>
                </a:cubicBezTo>
                <a:cubicBezTo>
                  <a:pt x="880" y="380"/>
                  <a:pt x="878" y="370"/>
                  <a:pt x="874" y="360"/>
                </a:cubicBezTo>
                <a:cubicBezTo>
                  <a:pt x="896" y="344"/>
                  <a:pt x="917" y="327"/>
                  <a:pt x="938" y="309"/>
                </a:cubicBezTo>
                <a:cubicBezTo>
                  <a:pt x="932" y="296"/>
                  <a:pt x="927" y="283"/>
                  <a:pt x="920" y="270"/>
                </a:cubicBezTo>
                <a:cubicBezTo>
                  <a:pt x="893" y="271"/>
                  <a:pt x="865" y="274"/>
                  <a:pt x="838" y="279"/>
                </a:cubicBezTo>
                <a:cubicBezTo>
                  <a:pt x="833" y="270"/>
                  <a:pt x="828" y="261"/>
                  <a:pt x="821" y="252"/>
                </a:cubicBezTo>
                <a:cubicBezTo>
                  <a:pt x="816" y="244"/>
                  <a:pt x="809" y="235"/>
                  <a:pt x="802" y="227"/>
                </a:cubicBezTo>
                <a:cubicBezTo>
                  <a:pt x="817" y="205"/>
                  <a:pt x="831" y="181"/>
                  <a:pt x="843" y="157"/>
                </a:cubicBezTo>
                <a:cubicBezTo>
                  <a:pt x="833" y="147"/>
                  <a:pt x="823" y="137"/>
                  <a:pt x="813" y="127"/>
                </a:cubicBezTo>
                <a:cubicBezTo>
                  <a:pt x="787" y="139"/>
                  <a:pt x="763" y="151"/>
                  <a:pt x="740" y="165"/>
                </a:cubicBezTo>
                <a:cubicBezTo>
                  <a:pt x="731" y="159"/>
                  <a:pt x="723" y="153"/>
                  <a:pt x="714" y="146"/>
                </a:cubicBezTo>
                <a:cubicBezTo>
                  <a:pt x="705" y="141"/>
                  <a:pt x="696" y="135"/>
                  <a:pt x="687" y="130"/>
                </a:cubicBezTo>
                <a:cubicBezTo>
                  <a:pt x="693" y="104"/>
                  <a:pt x="697" y="77"/>
                  <a:pt x="700" y="50"/>
                </a:cubicBezTo>
                <a:cubicBezTo>
                  <a:pt x="687" y="44"/>
                  <a:pt x="674" y="38"/>
                  <a:pt x="661" y="33"/>
                </a:cubicBezTo>
                <a:cubicBezTo>
                  <a:pt x="641" y="52"/>
                  <a:pt x="623" y="73"/>
                  <a:pt x="606" y="95"/>
                </a:cubicBezTo>
                <a:cubicBezTo>
                  <a:pt x="596" y="92"/>
                  <a:pt x="586" y="89"/>
                  <a:pt x="576" y="86"/>
                </a:cubicBezTo>
                <a:cubicBezTo>
                  <a:pt x="566" y="84"/>
                  <a:pt x="555" y="82"/>
                  <a:pt x="545" y="81"/>
                </a:cubicBezTo>
                <a:cubicBezTo>
                  <a:pt x="541" y="54"/>
                  <a:pt x="535" y="28"/>
                  <a:pt x="528" y="2"/>
                </a:cubicBezTo>
                <a:cubicBezTo>
                  <a:pt x="513" y="0"/>
                  <a:pt x="499" y="0"/>
                  <a:pt x="485" y="0"/>
                </a:cubicBezTo>
                <a:cubicBezTo>
                  <a:pt x="474" y="25"/>
                  <a:pt x="464" y="51"/>
                  <a:pt x="457" y="77"/>
                </a:cubicBezTo>
                <a:cubicBezTo>
                  <a:pt x="446" y="78"/>
                  <a:pt x="436" y="79"/>
                  <a:pt x="425" y="80"/>
                </a:cubicBezTo>
                <a:cubicBezTo>
                  <a:pt x="415" y="82"/>
                  <a:pt x="404" y="84"/>
                  <a:pt x="394" y="86"/>
                </a:cubicBezTo>
                <a:cubicBezTo>
                  <a:pt x="381" y="63"/>
                  <a:pt x="366" y="41"/>
                  <a:pt x="350" y="19"/>
                </a:cubicBezTo>
                <a:cubicBezTo>
                  <a:pt x="336" y="23"/>
                  <a:pt x="322" y="27"/>
                  <a:pt x="309" y="32"/>
                </a:cubicBezTo>
                <a:cubicBezTo>
                  <a:pt x="308" y="60"/>
                  <a:pt x="309" y="88"/>
                  <a:pt x="311" y="115"/>
                </a:cubicBezTo>
                <a:cubicBezTo>
                  <a:pt x="301" y="119"/>
                  <a:pt x="292" y="124"/>
                  <a:pt x="283" y="129"/>
                </a:cubicBezTo>
                <a:cubicBezTo>
                  <a:pt x="273" y="134"/>
                  <a:pt x="264" y="140"/>
                  <a:pt x="256" y="146"/>
                </a:cubicBezTo>
                <a:cubicBezTo>
                  <a:pt x="235" y="129"/>
                  <a:pt x="213" y="113"/>
                  <a:pt x="190" y="99"/>
                </a:cubicBezTo>
                <a:cubicBezTo>
                  <a:pt x="178" y="108"/>
                  <a:pt x="167" y="117"/>
                  <a:pt x="157" y="126"/>
                </a:cubicBezTo>
                <a:cubicBezTo>
                  <a:pt x="166" y="153"/>
                  <a:pt x="176" y="178"/>
                  <a:pt x="188" y="203"/>
                </a:cubicBezTo>
                <a:cubicBezTo>
                  <a:pt x="181" y="210"/>
                  <a:pt x="174" y="218"/>
                  <a:pt x="167" y="226"/>
                </a:cubicBezTo>
                <a:cubicBezTo>
                  <a:pt x="161" y="235"/>
                  <a:pt x="154" y="243"/>
                  <a:pt x="148" y="252"/>
                </a:cubicBezTo>
                <a:cubicBezTo>
                  <a:pt x="122" y="243"/>
                  <a:pt x="97" y="237"/>
                  <a:pt x="70" y="232"/>
                </a:cubicBezTo>
                <a:cubicBezTo>
                  <a:pt x="62" y="244"/>
                  <a:pt x="55" y="256"/>
                  <a:pt x="49" y="269"/>
                </a:cubicBezTo>
                <a:cubicBezTo>
                  <a:pt x="67" y="290"/>
                  <a:pt x="86" y="310"/>
                  <a:pt x="106" y="329"/>
                </a:cubicBezTo>
                <a:cubicBezTo>
                  <a:pt x="102" y="339"/>
                  <a:pt x="98" y="348"/>
                  <a:pt x="95" y="358"/>
                </a:cubicBezTo>
                <a:cubicBezTo>
                  <a:pt x="91" y="369"/>
                  <a:pt x="88" y="379"/>
                  <a:pt x="86" y="389"/>
                </a:cubicBezTo>
                <a:cubicBezTo>
                  <a:pt x="59" y="391"/>
                  <a:pt x="32" y="394"/>
                  <a:pt x="6" y="399"/>
                </a:cubicBezTo>
                <a:cubicBezTo>
                  <a:pt x="3" y="413"/>
                  <a:pt x="1" y="427"/>
                  <a:pt x="0" y="441"/>
                </a:cubicBezTo>
                <a:cubicBezTo>
                  <a:pt x="24" y="454"/>
                  <a:pt x="49" y="466"/>
                  <a:pt x="74" y="476"/>
                </a:cubicBezTo>
                <a:cubicBezTo>
                  <a:pt x="74" y="487"/>
                  <a:pt x="74" y="497"/>
                  <a:pt x="75" y="508"/>
                </a:cubicBezTo>
                <a:cubicBezTo>
                  <a:pt x="75" y="518"/>
                  <a:pt x="76" y="529"/>
                  <a:pt x="78" y="539"/>
                </a:cubicBezTo>
                <a:cubicBezTo>
                  <a:pt x="53" y="551"/>
                  <a:pt x="30" y="563"/>
                  <a:pt x="6" y="577"/>
                </a:cubicBezTo>
                <a:cubicBezTo>
                  <a:pt x="9" y="591"/>
                  <a:pt x="12" y="605"/>
                  <a:pt x="16" y="619"/>
                </a:cubicBezTo>
                <a:cubicBezTo>
                  <a:pt x="44" y="623"/>
                  <a:pt x="71" y="625"/>
                  <a:pt x="98" y="625"/>
                </a:cubicBezTo>
                <a:cubicBezTo>
                  <a:pt x="102" y="635"/>
                  <a:pt x="106" y="645"/>
                  <a:pt x="110" y="654"/>
                </a:cubicBezTo>
                <a:cubicBezTo>
                  <a:pt x="114" y="664"/>
                  <a:pt x="119" y="674"/>
                  <a:pt x="124" y="683"/>
                </a:cubicBezTo>
                <a:cubicBezTo>
                  <a:pt x="106" y="702"/>
                  <a:pt x="88" y="723"/>
                  <a:pt x="71" y="744"/>
                </a:cubicBezTo>
                <a:cubicBezTo>
                  <a:pt x="79" y="756"/>
                  <a:pt x="87" y="768"/>
                  <a:pt x="96" y="779"/>
                </a:cubicBezTo>
                <a:cubicBezTo>
                  <a:pt x="123" y="773"/>
                  <a:pt x="149" y="765"/>
                  <a:pt x="174" y="755"/>
                </a:cubicBezTo>
                <a:cubicBezTo>
                  <a:pt x="181" y="763"/>
                  <a:pt x="189" y="771"/>
                  <a:pt x="196" y="778"/>
                </a:cubicBezTo>
                <a:cubicBezTo>
                  <a:pt x="204" y="786"/>
                  <a:pt x="211" y="793"/>
                  <a:pt x="220" y="800"/>
                </a:cubicBezTo>
                <a:cubicBezTo>
                  <a:pt x="209" y="824"/>
                  <a:pt x="200" y="850"/>
                  <a:pt x="192" y="876"/>
                </a:cubicBezTo>
                <a:cubicBezTo>
                  <a:pt x="204" y="884"/>
                  <a:pt x="216" y="892"/>
                  <a:pt x="228" y="900"/>
                </a:cubicBezTo>
                <a:cubicBezTo>
                  <a:pt x="251" y="884"/>
                  <a:pt x="272" y="867"/>
                  <a:pt x="293" y="849"/>
                </a:cubicBezTo>
                <a:cubicBezTo>
                  <a:pt x="302" y="854"/>
                  <a:pt x="311" y="858"/>
                  <a:pt x="321" y="863"/>
                </a:cubicBezTo>
                <a:cubicBezTo>
                  <a:pt x="331" y="867"/>
                  <a:pt x="341" y="871"/>
                  <a:pt x="351" y="874"/>
                </a:cubicBezTo>
                <a:cubicBezTo>
                  <a:pt x="350" y="901"/>
                  <a:pt x="351" y="928"/>
                  <a:pt x="353" y="955"/>
                </a:cubicBezTo>
                <a:cubicBezTo>
                  <a:pt x="366" y="959"/>
                  <a:pt x="380" y="962"/>
                  <a:pt x="394" y="965"/>
                </a:cubicBezTo>
                <a:cubicBezTo>
                  <a:pt x="410" y="942"/>
                  <a:pt x="424" y="918"/>
                  <a:pt x="436" y="894"/>
                </a:cubicBezTo>
                <a:cubicBezTo>
                  <a:pt x="447" y="895"/>
                  <a:pt x="457" y="896"/>
                  <a:pt x="468" y="896"/>
                </a:cubicBezTo>
                <a:cubicBezTo>
                  <a:pt x="479" y="897"/>
                  <a:pt x="489" y="897"/>
                  <a:pt x="500" y="896"/>
                </a:cubicBezTo>
                <a:cubicBezTo>
                  <a:pt x="509" y="921"/>
                  <a:pt x="519" y="947"/>
                  <a:pt x="531" y="971"/>
                </a:cubicBezTo>
                <a:cubicBezTo>
                  <a:pt x="545" y="969"/>
                  <a:pt x="559" y="967"/>
                  <a:pt x="573" y="965"/>
                </a:cubicBezTo>
                <a:cubicBezTo>
                  <a:pt x="580" y="937"/>
                  <a:pt x="584" y="911"/>
                  <a:pt x="587" y="884"/>
                </a:cubicBezTo>
                <a:cubicBezTo>
                  <a:pt x="597" y="881"/>
                  <a:pt x="607" y="878"/>
                  <a:pt x="617" y="875"/>
                </a:cubicBezTo>
                <a:cubicBezTo>
                  <a:pt x="627" y="871"/>
                  <a:pt x="637" y="867"/>
                  <a:pt x="647" y="863"/>
                </a:cubicBezTo>
                <a:cubicBezTo>
                  <a:pt x="664" y="883"/>
                  <a:pt x="683" y="903"/>
                  <a:pt x="703" y="921"/>
                </a:cubicBezTo>
                <a:cubicBezTo>
                  <a:pt x="716" y="915"/>
                  <a:pt x="728" y="908"/>
                  <a:pt x="740" y="900"/>
                </a:cubicBezTo>
                <a:cubicBezTo>
                  <a:pt x="736" y="873"/>
                  <a:pt x="731" y="846"/>
                  <a:pt x="723" y="820"/>
                </a:cubicBezTo>
                <a:cubicBezTo>
                  <a:pt x="732" y="814"/>
                  <a:pt x="740" y="807"/>
                  <a:pt x="748" y="800"/>
                </a:cubicBezTo>
                <a:cubicBezTo>
                  <a:pt x="757" y="794"/>
                  <a:pt x="764" y="786"/>
                  <a:pt x="772" y="779"/>
                </a:cubicBezTo>
                <a:cubicBezTo>
                  <a:pt x="795" y="792"/>
                  <a:pt x="820" y="803"/>
                  <a:pt x="845" y="813"/>
                </a:cubicBezTo>
                <a:cubicBezTo>
                  <a:pt x="855" y="802"/>
                  <a:pt x="864" y="791"/>
                  <a:pt x="872" y="780"/>
                </a:cubicBezTo>
                <a:cubicBezTo>
                  <a:pt x="859" y="756"/>
                  <a:pt x="844" y="733"/>
                  <a:pt x="828" y="711"/>
                </a:cubicBezTo>
                <a:cubicBezTo>
                  <a:pt x="834" y="702"/>
                  <a:pt x="839" y="693"/>
                  <a:pt x="844" y="684"/>
                </a:cubicBezTo>
                <a:cubicBezTo>
                  <a:pt x="849" y="674"/>
                  <a:pt x="854" y="665"/>
                  <a:pt x="858" y="655"/>
                </a:cubicBezTo>
                <a:cubicBezTo>
                  <a:pt x="885" y="659"/>
                  <a:pt x="911" y="660"/>
                  <a:pt x="939" y="661"/>
                </a:cubicBezTo>
                <a:cubicBezTo>
                  <a:pt x="944" y="647"/>
                  <a:pt x="948" y="634"/>
                  <a:pt x="952" y="620"/>
                </a:cubicBezTo>
                <a:cubicBezTo>
                  <a:pt x="931" y="602"/>
                  <a:pt x="908" y="586"/>
                  <a:pt x="886" y="572"/>
                </a:cubicBezTo>
                <a:cubicBezTo>
                  <a:pt x="888" y="561"/>
                  <a:pt x="890" y="551"/>
                  <a:pt x="891" y="541"/>
                </a:cubicBezTo>
                <a:close/>
                <a:moveTo>
                  <a:pt x="803" y="529"/>
                </a:moveTo>
                <a:cubicBezTo>
                  <a:pt x="798" y="568"/>
                  <a:pt x="785" y="606"/>
                  <a:pt x="766" y="641"/>
                </a:cubicBezTo>
                <a:cubicBezTo>
                  <a:pt x="747" y="676"/>
                  <a:pt x="721" y="707"/>
                  <a:pt x="691" y="732"/>
                </a:cubicBezTo>
                <a:cubicBezTo>
                  <a:pt x="661" y="758"/>
                  <a:pt x="626" y="778"/>
                  <a:pt x="588" y="790"/>
                </a:cubicBezTo>
                <a:cubicBezTo>
                  <a:pt x="551" y="803"/>
                  <a:pt x="511" y="809"/>
                  <a:pt x="472" y="807"/>
                </a:cubicBezTo>
                <a:cubicBezTo>
                  <a:pt x="432" y="806"/>
                  <a:pt x="393" y="797"/>
                  <a:pt x="357" y="781"/>
                </a:cubicBezTo>
                <a:cubicBezTo>
                  <a:pt x="320" y="765"/>
                  <a:pt x="287" y="743"/>
                  <a:pt x="259" y="715"/>
                </a:cubicBezTo>
                <a:cubicBezTo>
                  <a:pt x="230" y="687"/>
                  <a:pt x="207" y="654"/>
                  <a:pt x="191" y="618"/>
                </a:cubicBezTo>
                <a:cubicBezTo>
                  <a:pt x="175" y="582"/>
                  <a:pt x="166" y="543"/>
                  <a:pt x="164" y="503"/>
                </a:cubicBezTo>
                <a:cubicBezTo>
                  <a:pt x="161" y="464"/>
                  <a:pt x="167" y="424"/>
                  <a:pt x="179" y="386"/>
                </a:cubicBezTo>
                <a:cubicBezTo>
                  <a:pt x="191" y="349"/>
                  <a:pt x="211" y="313"/>
                  <a:pt x="236" y="283"/>
                </a:cubicBezTo>
                <a:cubicBezTo>
                  <a:pt x="261" y="252"/>
                  <a:pt x="292" y="226"/>
                  <a:pt x="326" y="207"/>
                </a:cubicBezTo>
                <a:cubicBezTo>
                  <a:pt x="361" y="187"/>
                  <a:pt x="399" y="174"/>
                  <a:pt x="438" y="168"/>
                </a:cubicBezTo>
                <a:cubicBezTo>
                  <a:pt x="477" y="163"/>
                  <a:pt x="517" y="164"/>
                  <a:pt x="556" y="173"/>
                </a:cubicBezTo>
                <a:cubicBezTo>
                  <a:pt x="594" y="182"/>
                  <a:pt x="632" y="198"/>
                  <a:pt x="664" y="220"/>
                </a:cubicBezTo>
                <a:cubicBezTo>
                  <a:pt x="697" y="242"/>
                  <a:pt x="726" y="271"/>
                  <a:pt x="748" y="303"/>
                </a:cubicBezTo>
                <a:cubicBezTo>
                  <a:pt x="771" y="336"/>
                  <a:pt x="787" y="372"/>
                  <a:pt x="797" y="411"/>
                </a:cubicBezTo>
                <a:cubicBezTo>
                  <a:pt x="806" y="450"/>
                  <a:pt x="808" y="490"/>
                  <a:pt x="803" y="529"/>
                </a:cubicBezTo>
                <a:close/>
              </a:path>
            </a:pathLst>
          </a:custGeom>
          <a:solidFill>
            <a:srgbClr val="D34817"/>
          </a:solidFill>
          <a:ln w="12700">
            <a:noFill/>
          </a:ln>
          <a:effectLst>
            <a:innerShdw blurRad="63500" dist="25400" dir="156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9" tIns="60944" rIns="121889" bIns="60944" rtlCol="0" anchor="ctr"/>
          <a:lstStyle/>
          <a:p>
            <a:pPr algn="ctr"/>
            <a:endParaRPr lang="zh-CN" altLang="en-US" sz="2000" dirty="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1" name="椭圆 96">
            <a:extLst>
              <a:ext uri="{FF2B5EF4-FFF2-40B4-BE49-F238E27FC236}">
                <a16:creationId xmlns:a16="http://schemas.microsoft.com/office/drawing/2014/main" id="{3E869871-7E45-7B23-0E19-D4EA1845C2E6}"/>
              </a:ext>
            </a:extLst>
          </p:cNvPr>
          <p:cNvSpPr/>
          <p:nvPr/>
        </p:nvSpPr>
        <p:spPr>
          <a:xfrm>
            <a:off x="878452" y="2301851"/>
            <a:ext cx="1367850" cy="136834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1270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9" tIns="60944" rIns="121889" bIns="60944" rtlCol="0" anchor="ctr"/>
          <a:lstStyle/>
          <a:p>
            <a:pPr algn="ctr"/>
            <a:endParaRPr lang="zh-CN" altLang="en-US" sz="20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2" name="椭圆 48">
            <a:extLst>
              <a:ext uri="{FF2B5EF4-FFF2-40B4-BE49-F238E27FC236}">
                <a16:creationId xmlns:a16="http://schemas.microsoft.com/office/drawing/2014/main" id="{A51ED27C-1FDC-D21D-4DEF-D59E783CF98C}"/>
              </a:ext>
            </a:extLst>
          </p:cNvPr>
          <p:cNvSpPr/>
          <p:nvPr/>
        </p:nvSpPr>
        <p:spPr>
          <a:xfrm>
            <a:off x="5033567" y="2036841"/>
            <a:ext cx="1470290" cy="147029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1270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9" tIns="60944" rIns="121889" bIns="60944" rtlCol="0" anchor="ctr"/>
          <a:lstStyle/>
          <a:p>
            <a:pPr algn="ctr"/>
            <a:endParaRPr lang="zh-CN" altLang="en-US" sz="20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3" name="椭圆 50">
            <a:extLst>
              <a:ext uri="{FF2B5EF4-FFF2-40B4-BE49-F238E27FC236}">
                <a16:creationId xmlns:a16="http://schemas.microsoft.com/office/drawing/2014/main" id="{C3DF1E0C-6AC2-9AD9-472A-E2483080CA28}"/>
              </a:ext>
            </a:extLst>
          </p:cNvPr>
          <p:cNvSpPr/>
          <p:nvPr/>
        </p:nvSpPr>
        <p:spPr>
          <a:xfrm>
            <a:off x="2774674" y="2049221"/>
            <a:ext cx="1681421" cy="1682023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12700">
            <a:gradFill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9" tIns="60944" rIns="121889" bIns="60944" rtlCol="0" anchor="ctr"/>
          <a:lstStyle/>
          <a:p>
            <a:pPr algn="ctr"/>
            <a:endParaRPr lang="zh-CN" altLang="en-US" sz="20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48FD092F-275C-97C4-4B43-AA3235AC8BCB}"/>
              </a:ext>
            </a:extLst>
          </p:cNvPr>
          <p:cNvSpPr txBox="1"/>
          <p:nvPr/>
        </p:nvSpPr>
        <p:spPr>
          <a:xfrm>
            <a:off x="861918" y="2674947"/>
            <a:ext cx="14009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民眾疏散撤離</a:t>
            </a:r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93012307-FD63-CAF1-4562-5E1B8F5149E6}"/>
              </a:ext>
            </a:extLst>
          </p:cNvPr>
          <p:cNvSpPr txBox="1"/>
          <p:nvPr/>
        </p:nvSpPr>
        <p:spPr>
          <a:xfrm>
            <a:off x="2666745" y="2575569"/>
            <a:ext cx="1922453" cy="684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避難收容處所開設及營運</a:t>
            </a:r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FDB732A3-CD6F-E6AE-5785-88D478118460}"/>
              </a:ext>
            </a:extLst>
          </p:cNvPr>
          <p:cNvSpPr txBox="1"/>
          <p:nvPr/>
        </p:nvSpPr>
        <p:spPr>
          <a:xfrm>
            <a:off x="5158939" y="2610790"/>
            <a:ext cx="1206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物資發放</a:t>
            </a:r>
          </a:p>
        </p:txBody>
      </p:sp>
    </p:spTree>
    <p:extLst>
      <p:ext uri="{BB962C8B-B14F-4D97-AF65-F5344CB8AC3E}">
        <p14:creationId xmlns:p14="http://schemas.microsoft.com/office/powerpoint/2010/main" val="121834586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72B05-7BEA-5C09-6A60-F14884355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51CDA73-EEF2-2956-B152-152FC7F45C31}"/>
              </a:ext>
            </a:extLst>
          </p:cNvPr>
          <p:cNvGrpSpPr/>
          <p:nvPr/>
        </p:nvGrpSpPr>
        <p:grpSpPr>
          <a:xfrm>
            <a:off x="-62750" y="-699583"/>
            <a:ext cx="12312608" cy="1817228"/>
            <a:chOff x="-64970" y="-699745"/>
            <a:chExt cx="12315458" cy="1817649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924F54C2-486D-E9AA-9C99-629E59D0C3A4}"/>
                </a:ext>
              </a:extLst>
            </p:cNvPr>
            <p:cNvGrpSpPr/>
            <p:nvPr/>
          </p:nvGrpSpPr>
          <p:grpSpPr>
            <a:xfrm>
              <a:off x="1" y="365110"/>
              <a:ext cx="12190412" cy="752794"/>
              <a:chOff x="1" y="365110"/>
              <a:chExt cx="12190412" cy="752794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5242AB3C-6F67-157C-7045-728DB75EE62A}"/>
                  </a:ext>
                </a:extLst>
              </p:cNvPr>
              <p:cNvSpPr/>
              <p:nvPr/>
            </p:nvSpPr>
            <p:spPr>
              <a:xfrm>
                <a:off x="1" y="1072185"/>
                <a:ext cx="12190412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20">
                <a:extLst>
                  <a:ext uri="{FF2B5EF4-FFF2-40B4-BE49-F238E27FC236}">
                    <a16:creationId xmlns:a16="http://schemas.microsoft.com/office/drawing/2014/main" id="{9F898112-FF04-B405-9048-EF5FF56AE212}"/>
                  </a:ext>
                </a:extLst>
              </p:cNvPr>
              <p:cNvSpPr txBox="1"/>
              <p:nvPr/>
            </p:nvSpPr>
            <p:spPr>
              <a:xfrm>
                <a:off x="2288643" y="365110"/>
                <a:ext cx="761312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999" b="1" dirty="0">
                    <a:solidFill>
                      <a:srgbClr val="F47264"/>
                    </a:solidFill>
                    <a:latin typeface="Times New Roman" panose="02020603050405020304" pitchFamily="18" charset="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防災協作中心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AD4ECFA7-9CBE-D9FE-B082-8BCD23582199}"/>
                </a:ext>
              </a:extLst>
            </p:cNvPr>
            <p:cNvGrpSpPr/>
            <p:nvPr/>
          </p:nvGrpSpPr>
          <p:grpSpPr>
            <a:xfrm flipH="1">
              <a:off x="-64970" y="-699745"/>
              <a:ext cx="4790708" cy="1091610"/>
              <a:chOff x="1500045" y="-852777"/>
              <a:chExt cx="5851678" cy="1333362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6E2B7034-F638-71A8-1B85-4D1B6FA867D0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rgbClr val="1B6A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0784922E-2923-4B92-B0CE-97AEA6F21B1A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rgbClr val="1B6A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EEB916DC-127C-0B15-3D17-21A7CF0A5206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C0E08479-CF76-1716-7F2B-14D249F372CD}"/>
                </a:ext>
              </a:extLst>
            </p:cNvPr>
            <p:cNvGrpSpPr/>
            <p:nvPr/>
          </p:nvGrpSpPr>
          <p:grpSpPr>
            <a:xfrm>
              <a:off x="7459780" y="-699745"/>
              <a:ext cx="4790708" cy="1091610"/>
              <a:chOff x="1500045" y="-852777"/>
              <a:chExt cx="5851678" cy="1333362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31859ED9-92DB-5D6A-46E4-9C555476F43F}"/>
                  </a:ext>
                </a:extLst>
              </p:cNvPr>
              <p:cNvSpPr/>
              <p:nvPr/>
            </p:nvSpPr>
            <p:spPr>
              <a:xfrm rot="9011696" flipH="1" flipV="1">
                <a:off x="6210186" y="-852777"/>
                <a:ext cx="1141537" cy="1141537"/>
              </a:xfrm>
              <a:prstGeom prst="ellipse">
                <a:avLst/>
              </a:prstGeom>
              <a:solidFill>
                <a:srgbClr val="1B6A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6739D9DB-7488-4F75-FAEF-D0DE84654D23}"/>
                  </a:ext>
                </a:extLst>
              </p:cNvPr>
              <p:cNvSpPr/>
              <p:nvPr/>
            </p:nvSpPr>
            <p:spPr>
              <a:xfrm rot="9011696" flipH="1" flipV="1">
                <a:off x="1500045" y="-611215"/>
                <a:ext cx="987712" cy="987712"/>
              </a:xfrm>
              <a:prstGeom prst="ellipse">
                <a:avLst/>
              </a:prstGeom>
              <a:solidFill>
                <a:srgbClr val="1B6A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43A39965-310E-EA6A-3F11-ECAA0E1BCE47}"/>
                  </a:ext>
                </a:extLst>
              </p:cNvPr>
              <p:cNvSpPr/>
              <p:nvPr/>
            </p:nvSpPr>
            <p:spPr>
              <a:xfrm rot="9011696" flipH="1" flipV="1">
                <a:off x="4308495" y="195047"/>
                <a:ext cx="285538" cy="2855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A02A964D-338E-4023-443A-2CD6E05F48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622959"/>
              </p:ext>
            </p:extLst>
          </p:nvPr>
        </p:nvGraphicFramePr>
        <p:xfrm>
          <a:off x="136434" y="1704795"/>
          <a:ext cx="11865066" cy="5037771"/>
        </p:xfrm>
        <a:graphic>
          <a:graphicData uri="http://schemas.openxmlformats.org/drawingml/2006/table">
            <a:tbl>
              <a:tblPr firstRow="1" firstCol="1" bandRow="1"/>
              <a:tblGrid>
                <a:gridCol w="2304839">
                  <a:extLst>
                    <a:ext uri="{9D8B030D-6E8A-4147-A177-3AD203B41FA5}">
                      <a16:colId xmlns:a16="http://schemas.microsoft.com/office/drawing/2014/main" val="2487363702"/>
                    </a:ext>
                  </a:extLst>
                </a:gridCol>
                <a:gridCol w="9560227">
                  <a:extLst>
                    <a:ext uri="{9D8B030D-6E8A-4147-A177-3AD203B41FA5}">
                      <a16:colId xmlns:a16="http://schemas.microsoft.com/office/drawing/2014/main" val="33330704"/>
                    </a:ext>
                  </a:extLst>
                </a:gridCol>
              </a:tblGrid>
              <a:tr h="346242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防災協作中心</a:t>
                      </a:r>
                      <a:r>
                        <a:rPr lang="zh-TW" altLang="zh-TW" sz="18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功能編組與任務</a:t>
                      </a:r>
                      <a:r>
                        <a:rPr lang="zh-TW" altLang="en-US" sz="18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說明</a:t>
                      </a:r>
                      <a:r>
                        <a:rPr lang="en-US" altLang="zh-TW" sz="1800" kern="100" dirty="0"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800" kern="100" dirty="0"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內政部</a:t>
                      </a:r>
                      <a:r>
                        <a:rPr lang="en-US" altLang="zh-TW" sz="1800" kern="100" dirty="0"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726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sz="13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4965977"/>
                  </a:ext>
                </a:extLst>
              </a:tr>
              <a:tr h="5202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800" kern="100" dirty="0"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功能編組</a:t>
                      </a:r>
                      <a:endParaRPr lang="zh-TW" altLang="en-US" sz="1400" kern="100" dirty="0">
                        <a:solidFill>
                          <a:srgbClr val="FFFFCC"/>
                        </a:solidFill>
                        <a:effectLst/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726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任務說明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3288909"/>
                  </a:ext>
                </a:extLst>
              </a:tr>
              <a:tr h="20484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800" dirty="0"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規劃協調組</a:t>
                      </a:r>
                      <a:endParaRPr lang="zh-TW" altLang="en-US" sz="1400" b="1" kern="100" dirty="0">
                        <a:solidFill>
                          <a:srgbClr val="FFFFCC"/>
                        </a:solidFill>
                        <a:effectLst/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726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182563" indent="-182563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定時彙整各功能分組回報人力運作及任務執行情形，掌握協作中心運作量能。</a:t>
                      </a:r>
                      <a:endParaRPr lang="en-US" altLang="zh-TW" sz="18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82563" indent="-182563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配合應變中心工作會報，負責報告協作中心人力運用及協助事項執行情形</a:t>
                      </a:r>
                      <a:r>
                        <a:rPr lang="en-US" altLang="zh-TW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如協助災區民眾疏散撤離、避難收容處所開設及營運、物資發放之人力調派與任務執行等</a:t>
                      </a:r>
                      <a:r>
                        <a:rPr lang="en-US" altLang="zh-TW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altLang="en-US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。</a:t>
                      </a:r>
                      <a:endParaRPr lang="en-US" altLang="zh-TW" sz="18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82563" indent="-182563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功能分組運作人力不足，統一協調各功能分組人力支援或負責向應變中心請求人力支援。</a:t>
                      </a:r>
                      <a:endParaRPr lang="en-US" altLang="zh-TW" sz="18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82563" indent="-182563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協助應變中心對原協作中心編組外之志工</a:t>
                      </a:r>
                      <a:r>
                        <a:rPr lang="en-US" altLang="zh-TW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志願者及臨時性外部支援人力評估背景與專長，按各功 能分組人力需求考量，辦理登記後納編至適切之功能分組。</a:t>
                      </a:r>
                      <a:endParaRPr lang="en-US" altLang="zh-TW" sz="18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82563" indent="-182563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負責協作中心自災時啟動至撤除之完整運作紀錄。 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079036"/>
                  </a:ext>
                </a:extLst>
              </a:tr>
              <a:tr h="9375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800" dirty="0"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作業組</a:t>
                      </a:r>
                      <a:endParaRPr lang="zh-TW" altLang="en-US" sz="1400" b="1" kern="100" dirty="0">
                        <a:solidFill>
                          <a:srgbClr val="FFFFCC"/>
                        </a:solidFill>
                        <a:effectLst/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726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182563" indent="-182563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定時向規劃協調組回報人力運作及任務執行情形。</a:t>
                      </a:r>
                      <a:endParaRPr lang="en-US" altLang="zh-TW" sz="18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82563" indent="-182563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作業組依協助工作內容原則可區分為「疏散撤離小組」</a:t>
                      </a:r>
                      <a:r>
                        <a:rPr lang="en-US" altLang="zh-TW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(2</a:t>
                      </a:r>
                      <a:r>
                        <a:rPr lang="zh-TW" altLang="en-US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人為</a:t>
                      </a:r>
                      <a:r>
                        <a:rPr lang="en-US" altLang="zh-TW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TW" altLang="en-US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組</a:t>
                      </a:r>
                      <a:r>
                        <a:rPr lang="en-US" altLang="zh-TW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altLang="en-US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、「避難收容小組」</a:t>
                      </a:r>
                      <a:r>
                        <a:rPr lang="en-US" altLang="zh-TW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依開設所需人力</a:t>
                      </a:r>
                      <a:r>
                        <a:rPr lang="en-US" altLang="zh-TW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altLang="en-US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及「物資發放小組」</a:t>
                      </a:r>
                      <a:r>
                        <a:rPr lang="en-US" altLang="zh-TW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(3</a:t>
                      </a:r>
                      <a:r>
                        <a:rPr lang="zh-TW" altLang="en-US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人為</a:t>
                      </a:r>
                      <a:r>
                        <a:rPr lang="en-US" altLang="zh-TW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TW" altLang="en-US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組</a:t>
                      </a:r>
                      <a:r>
                        <a:rPr lang="en-US" altLang="zh-TW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altLang="en-US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。</a:t>
                      </a:r>
                      <a:endParaRPr lang="zh-TW" altLang="en-US" sz="1800" kern="100" dirty="0">
                        <a:effectLst/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530142"/>
                  </a:ext>
                </a:extLst>
              </a:tr>
              <a:tr h="6000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800" dirty="0"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後勤支援組</a:t>
                      </a:r>
                      <a:endParaRPr lang="zh-TW" altLang="en-US" sz="1400" b="1" kern="100" dirty="0">
                        <a:solidFill>
                          <a:srgbClr val="FFFFCC"/>
                        </a:solidFill>
                        <a:effectLst/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726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182563" indent="-182563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定時向規劃協調組回報人力運作及任務執行情形。</a:t>
                      </a:r>
                      <a:endParaRPr lang="en-US" altLang="zh-TW" sz="18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82563" indent="-182563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負責協作中心人員膳食、物資傳遞等後勤事宜。</a:t>
                      </a:r>
                      <a:endParaRPr lang="zh-TW" altLang="en-US" sz="1800" kern="100" dirty="0">
                        <a:effectLst/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931379"/>
                  </a:ext>
                </a:extLst>
              </a:tr>
              <a:tr h="5852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800" dirty="0"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財務行政組</a:t>
                      </a:r>
                      <a:endParaRPr lang="zh-TW" altLang="en-US" sz="1400" b="1" kern="100" dirty="0">
                        <a:solidFill>
                          <a:srgbClr val="FFFFCC"/>
                        </a:solidFill>
                        <a:effectLst/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726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182563" indent="-182563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定時向規劃協調組回報人力運作及任務執行情形。</a:t>
                      </a:r>
                      <a:endParaRPr lang="en-US" altLang="zh-TW" sz="18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82563" indent="-182563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8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負責協作中心財務需求項目、經費來源、支出情形及單據等進行造冊。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719726"/>
                  </a:ext>
                </a:extLst>
              </a:tr>
            </a:tbl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5E90EA9B-6769-ACDE-DB85-EA4DD7C80627}"/>
              </a:ext>
            </a:extLst>
          </p:cNvPr>
          <p:cNvSpPr/>
          <p:nvPr/>
        </p:nvSpPr>
        <p:spPr>
          <a:xfrm>
            <a:off x="70103" y="1206437"/>
            <a:ext cx="449353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defTabSz="914400">
              <a:buClr>
                <a:srgbClr val="F47264"/>
              </a:buClr>
              <a:buFont typeface="Wingdings" panose="05000000000000000000" pitchFamily="2" charset="2"/>
              <a:buChar char="p"/>
              <a:defRPr/>
            </a:pPr>
            <a:r>
              <a:rPr lang="zh-TW" altLang="en-US" sz="3000" b="1" dirty="0">
                <a:solidFill>
                  <a:srgbClr val="142938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防災協作中心</a:t>
            </a:r>
            <a:r>
              <a:rPr lang="zh-TW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功能編組</a:t>
            </a:r>
            <a:endParaRPr lang="zh-TW" altLang="en-US" sz="3000" b="1" dirty="0">
              <a:solidFill>
                <a:srgbClr val="142938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8625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 rot="9011696">
            <a:off x="-604891" y="10438"/>
            <a:ext cx="3229946" cy="7435662"/>
            <a:chOff x="-970094" y="409821"/>
            <a:chExt cx="3230694" cy="7437383"/>
          </a:xfrm>
        </p:grpSpPr>
        <p:grpSp>
          <p:nvGrpSpPr>
            <p:cNvPr id="23" name="组合 22"/>
            <p:cNvGrpSpPr/>
            <p:nvPr/>
          </p:nvGrpSpPr>
          <p:grpSpPr>
            <a:xfrm>
              <a:off x="-970094" y="409821"/>
              <a:ext cx="3230694" cy="5859095"/>
              <a:chOff x="-970094" y="409821"/>
              <a:chExt cx="3230694" cy="5859095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-970094" y="861160"/>
                <a:ext cx="3052880" cy="305288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-519237" y="409821"/>
                <a:ext cx="1141537" cy="1141537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376106" y="2967890"/>
                <a:ext cx="1884494" cy="1884494"/>
              </a:xfrm>
              <a:prstGeom prst="ellipse">
                <a:avLst/>
              </a:prstGeom>
              <a:noFill/>
              <a:ln w="762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-144434" y="4797699"/>
                <a:ext cx="1090518" cy="1090518"/>
              </a:xfrm>
              <a:prstGeom prst="ellipse">
                <a:avLst/>
              </a:prstGeom>
              <a:noFill/>
              <a:ln w="762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1132336" y="5178398"/>
                <a:ext cx="1090518" cy="1090518"/>
              </a:xfrm>
              <a:prstGeom prst="ellipse">
                <a:avLst/>
              </a:prstGeom>
              <a:solidFill>
                <a:schemeClr val="accent3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4" name="椭圆 23"/>
            <p:cNvSpPr/>
            <p:nvPr/>
          </p:nvSpPr>
          <p:spPr>
            <a:xfrm>
              <a:off x="-601507" y="6085598"/>
              <a:ext cx="1761606" cy="1761606"/>
            </a:xfrm>
            <a:prstGeom prst="ellipse">
              <a:avLst/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 rot="9011696" flipH="1" flipV="1">
            <a:off x="9687101" y="-576315"/>
            <a:ext cx="3229946" cy="7435662"/>
            <a:chOff x="-970094" y="409821"/>
            <a:chExt cx="3230694" cy="7437383"/>
          </a:xfrm>
        </p:grpSpPr>
        <p:grpSp>
          <p:nvGrpSpPr>
            <p:cNvPr id="31" name="组合 30"/>
            <p:cNvGrpSpPr/>
            <p:nvPr/>
          </p:nvGrpSpPr>
          <p:grpSpPr>
            <a:xfrm>
              <a:off x="-970094" y="409821"/>
              <a:ext cx="3230694" cy="5859095"/>
              <a:chOff x="-970094" y="409821"/>
              <a:chExt cx="3230694" cy="5859095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-970094" y="861160"/>
                <a:ext cx="3052880" cy="305288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-519237" y="409821"/>
                <a:ext cx="1141537" cy="1141537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376106" y="2967890"/>
                <a:ext cx="1884494" cy="1884494"/>
              </a:xfrm>
              <a:prstGeom prst="ellipse">
                <a:avLst/>
              </a:prstGeom>
              <a:noFill/>
              <a:ln w="762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-144434" y="4797699"/>
                <a:ext cx="1090518" cy="1090518"/>
              </a:xfrm>
              <a:prstGeom prst="ellipse">
                <a:avLst/>
              </a:prstGeom>
              <a:noFill/>
              <a:ln w="762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1132336" y="5178398"/>
                <a:ext cx="1090518" cy="1090518"/>
              </a:xfrm>
              <a:prstGeom prst="ellipse">
                <a:avLst/>
              </a:prstGeom>
              <a:solidFill>
                <a:schemeClr val="accent3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" name="椭圆 31"/>
            <p:cNvSpPr/>
            <p:nvPr/>
          </p:nvSpPr>
          <p:spPr>
            <a:xfrm>
              <a:off x="-601507" y="6085598"/>
              <a:ext cx="1761606" cy="1761606"/>
            </a:xfrm>
            <a:prstGeom prst="ellipse">
              <a:avLst/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501902" y="-852580"/>
            <a:ext cx="5850324" cy="1333053"/>
            <a:chOff x="1500045" y="-852777"/>
            <a:chExt cx="5851678" cy="1333362"/>
          </a:xfrm>
        </p:grpSpPr>
        <p:sp>
          <p:nvSpPr>
            <p:cNvPr id="39" name="椭圆 38"/>
            <p:cNvSpPr/>
            <p:nvPr/>
          </p:nvSpPr>
          <p:spPr>
            <a:xfrm rot="9011696" flipH="1" flipV="1">
              <a:off x="6210186" y="-852777"/>
              <a:ext cx="1141537" cy="114153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 rot="9011696" flipH="1" flipV="1">
              <a:off x="1500045" y="-611215"/>
              <a:ext cx="987712" cy="9877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 rot="9011696" flipH="1" flipV="1">
              <a:off x="4308495" y="195047"/>
              <a:ext cx="285538" cy="2855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 flipH="1" flipV="1">
            <a:off x="4981942" y="6335102"/>
            <a:ext cx="5850324" cy="1333053"/>
            <a:chOff x="1500045" y="-852777"/>
            <a:chExt cx="5851678" cy="1333362"/>
          </a:xfrm>
        </p:grpSpPr>
        <p:sp>
          <p:nvSpPr>
            <p:cNvPr id="43" name="椭圆 42"/>
            <p:cNvSpPr/>
            <p:nvPr/>
          </p:nvSpPr>
          <p:spPr>
            <a:xfrm rot="9011696" flipH="1" flipV="1">
              <a:off x="6210186" y="-852777"/>
              <a:ext cx="1141537" cy="114153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 rot="9011696" flipH="1" flipV="1">
              <a:off x="1500045" y="-611215"/>
              <a:ext cx="987712" cy="9877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 rot="9011696" flipH="1" flipV="1">
              <a:off x="4308495" y="195047"/>
              <a:ext cx="285538" cy="2855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TextBox 4"/>
          <p:cNvSpPr txBox="1"/>
          <p:nvPr/>
        </p:nvSpPr>
        <p:spPr>
          <a:xfrm>
            <a:off x="1611197" y="1140939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8000" b="1" dirty="0">
                <a:solidFill>
                  <a:srgbClr val="F472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簡報結束</a:t>
            </a:r>
            <a:endParaRPr lang="en-US" altLang="zh-TW" sz="8000" b="1" dirty="0">
              <a:solidFill>
                <a:srgbClr val="F472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Picture 3" descr="C:\Users\tiit\Desktop\solar-qa-1140x642.jpg">
            <a:extLst>
              <a:ext uri="{FF2B5EF4-FFF2-40B4-BE49-F238E27FC236}">
                <a16:creationId xmlns:a16="http://schemas.microsoft.com/office/drawing/2014/main" id="{A7B40E25-EA79-A44E-34DD-B8C3FEBFC9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5" r="10182"/>
          <a:stretch/>
        </p:blipFill>
        <p:spPr bwMode="auto">
          <a:xfrm>
            <a:off x="6002800" y="3667912"/>
            <a:ext cx="4254886" cy="3190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20284E3A-BE8F-4703-29F4-94B47F94FC35}"/>
              </a:ext>
            </a:extLst>
          </p:cNvPr>
          <p:cNvSpPr txBox="1"/>
          <p:nvPr/>
        </p:nvSpPr>
        <p:spPr>
          <a:xfrm>
            <a:off x="4242023" y="2259720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8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意見交流</a:t>
            </a:r>
            <a:endParaRPr lang="en-US" altLang="zh-CN" sz="8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92404250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8FDCE-BCDE-1D64-7C5C-75DD5BFBD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ject 2">
            <a:extLst>
              <a:ext uri="{FF2B5EF4-FFF2-40B4-BE49-F238E27FC236}">
                <a16:creationId xmlns:a16="http://schemas.microsoft.com/office/drawing/2014/main" id="{2F758A02-E504-273F-B987-766A225C821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grpSp>
        <p:nvGrpSpPr>
          <p:cNvPr id="19" name="object 4">
            <a:extLst>
              <a:ext uri="{FF2B5EF4-FFF2-40B4-BE49-F238E27FC236}">
                <a16:creationId xmlns:a16="http://schemas.microsoft.com/office/drawing/2014/main" id="{AC0A8F14-0C49-069F-4880-A70E5BB7A4AA}"/>
              </a:ext>
            </a:extLst>
          </p:cNvPr>
          <p:cNvGrpSpPr/>
          <p:nvPr/>
        </p:nvGrpSpPr>
        <p:grpSpPr>
          <a:xfrm>
            <a:off x="584504" y="1700783"/>
            <a:ext cx="10237470" cy="4965700"/>
            <a:chOff x="584504" y="1700783"/>
            <a:chExt cx="10237470" cy="4965700"/>
          </a:xfrm>
        </p:grpSpPr>
        <p:pic>
          <p:nvPicPr>
            <p:cNvPr id="20" name="object 5">
              <a:extLst>
                <a:ext uri="{FF2B5EF4-FFF2-40B4-BE49-F238E27FC236}">
                  <a16:creationId xmlns:a16="http://schemas.microsoft.com/office/drawing/2014/main" id="{B8951300-3DD8-A930-C67C-7CE2BCFB7BF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89876" y="1700783"/>
              <a:ext cx="3432048" cy="4965192"/>
            </a:xfrm>
            <a:prstGeom prst="rect">
              <a:avLst/>
            </a:prstGeom>
          </p:spPr>
        </p:pic>
        <p:pic>
          <p:nvPicPr>
            <p:cNvPr id="21" name="object 6">
              <a:extLst>
                <a:ext uri="{FF2B5EF4-FFF2-40B4-BE49-F238E27FC236}">
                  <a16:creationId xmlns:a16="http://schemas.microsoft.com/office/drawing/2014/main" id="{65F729AC-B87F-3DCA-8778-E48AC02CB50E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68419" y="2601508"/>
              <a:ext cx="351067" cy="320210"/>
            </a:xfrm>
            <a:prstGeom prst="rect">
              <a:avLst/>
            </a:prstGeom>
          </p:spPr>
        </p:pic>
        <p:pic>
          <p:nvPicPr>
            <p:cNvPr id="22" name="object 7">
              <a:extLst>
                <a:ext uri="{FF2B5EF4-FFF2-40B4-BE49-F238E27FC236}">
                  <a16:creationId xmlns:a16="http://schemas.microsoft.com/office/drawing/2014/main" id="{28684AE4-3AAE-376D-F426-BD923DD78341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4504" y="2878073"/>
              <a:ext cx="240792" cy="248412"/>
            </a:xfrm>
            <a:prstGeom prst="rect">
              <a:avLst/>
            </a:prstGeom>
          </p:spPr>
        </p:pic>
        <p:pic>
          <p:nvPicPr>
            <p:cNvPr id="23" name="object 8">
              <a:extLst>
                <a:ext uri="{FF2B5EF4-FFF2-40B4-BE49-F238E27FC236}">
                  <a16:creationId xmlns:a16="http://schemas.microsoft.com/office/drawing/2014/main" id="{F1CF4550-B78A-4757-4D0F-A8D7AA79B89A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43856" y="1915667"/>
              <a:ext cx="1400555" cy="362712"/>
            </a:xfrm>
            <a:prstGeom prst="rect">
              <a:avLst/>
            </a:prstGeom>
          </p:spPr>
        </p:pic>
      </p:grpSp>
      <p:sp>
        <p:nvSpPr>
          <p:cNvPr id="24" name="object 9">
            <a:extLst>
              <a:ext uri="{FF2B5EF4-FFF2-40B4-BE49-F238E27FC236}">
                <a16:creationId xmlns:a16="http://schemas.microsoft.com/office/drawing/2014/main" id="{CD0974F5-C63C-5BD7-35A6-C6EC4EF55331}"/>
              </a:ext>
            </a:extLst>
          </p:cNvPr>
          <p:cNvSpPr txBox="1">
            <a:spLocks/>
          </p:cNvSpPr>
          <p:nvPr/>
        </p:nvSpPr>
        <p:spPr>
          <a:xfrm>
            <a:off x="914806" y="2742692"/>
            <a:ext cx="5736590" cy="29914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just">
              <a:lnSpc>
                <a:spcPts val="3110"/>
              </a:lnSpc>
              <a:spcBef>
                <a:spcPts val="95"/>
              </a:spcBef>
            </a:pPr>
            <a:r>
              <a:rPr lang="en-US" altLang="zh-TW" sz="2800" dirty="0">
                <a:solidFill>
                  <a:srgbClr val="336699"/>
                </a:solidFill>
                <a:latin typeface="SimSun"/>
                <a:cs typeface="SimSun"/>
              </a:rPr>
              <a:t>91</a:t>
            </a:r>
            <a:r>
              <a:rPr lang="zh-TW" altLang="en-US" sz="2800" spc="75" dirty="0">
                <a:solidFill>
                  <a:srgbClr val="336699"/>
                </a:solidFill>
                <a:latin typeface="SimSun"/>
                <a:cs typeface="SimSun"/>
              </a:rPr>
              <a:t>年</a:t>
            </a:r>
            <a:r>
              <a:rPr lang="en-US" altLang="zh-TW" sz="2800" spc="75" dirty="0">
                <a:solidFill>
                  <a:srgbClr val="336699"/>
                </a:solidFill>
                <a:latin typeface="SimSun"/>
                <a:cs typeface="SimSun"/>
              </a:rPr>
              <a:t>5</a:t>
            </a:r>
            <a:r>
              <a:rPr lang="zh-TW" altLang="en-US" sz="2800" spc="80" dirty="0">
                <a:solidFill>
                  <a:srgbClr val="336699"/>
                </a:solidFill>
                <a:latin typeface="SimSun"/>
                <a:cs typeface="SimSun"/>
              </a:rPr>
              <a:t>月</a:t>
            </a:r>
            <a:r>
              <a:rPr lang="en-US" altLang="zh-TW" sz="2800" dirty="0">
                <a:solidFill>
                  <a:srgbClr val="336699"/>
                </a:solidFill>
                <a:latin typeface="SimSun"/>
                <a:cs typeface="SimSun"/>
              </a:rPr>
              <a:t>25</a:t>
            </a:r>
            <a:r>
              <a:rPr lang="zh-TW" altLang="en-US" sz="2800" spc="75" dirty="0">
                <a:solidFill>
                  <a:srgbClr val="336699"/>
                </a:solidFill>
                <a:latin typeface="SimSun"/>
                <a:cs typeface="SimSun"/>
              </a:rPr>
              <a:t>日中華航空公司編號 </a:t>
            </a:r>
            <a:r>
              <a:rPr lang="en-US" altLang="zh-TW" sz="2800" spc="-25" dirty="0">
                <a:solidFill>
                  <a:srgbClr val="336699"/>
                </a:solidFill>
                <a:latin typeface="SimSun"/>
                <a:cs typeface="SimSun"/>
              </a:rPr>
              <a:t>CI-</a:t>
            </a:r>
            <a:endParaRPr lang="zh-TW" altLang="en-US" sz="2800" dirty="0">
              <a:latin typeface="SimSun"/>
              <a:cs typeface="SimSun"/>
            </a:endParaRPr>
          </a:p>
          <a:p>
            <a:pPr marL="12700" marR="5080" algn="just">
              <a:lnSpc>
                <a:spcPct val="85000"/>
              </a:lnSpc>
              <a:spcBef>
                <a:spcPts val="250"/>
              </a:spcBef>
            </a:pPr>
            <a:r>
              <a:rPr lang="en-US" altLang="zh-TW" sz="2800" spc="-10" dirty="0">
                <a:solidFill>
                  <a:srgbClr val="336699"/>
                </a:solidFill>
                <a:latin typeface="SimSun"/>
                <a:cs typeface="SimSun"/>
              </a:rPr>
              <a:t>611</a:t>
            </a:r>
            <a:r>
              <a:rPr lang="zh-TW" altLang="en-US" sz="2800" spc="-30" dirty="0">
                <a:solidFill>
                  <a:srgbClr val="336699"/>
                </a:solidFill>
                <a:latin typeface="SimSun"/>
                <a:cs typeface="SimSun"/>
              </a:rPr>
              <a:t>班機，波音</a:t>
            </a:r>
            <a:r>
              <a:rPr lang="en-US" altLang="zh-TW" sz="2800" spc="-20" dirty="0">
                <a:solidFill>
                  <a:srgbClr val="336699"/>
                </a:solidFill>
                <a:latin typeface="SimSun"/>
                <a:cs typeface="SimSun"/>
              </a:rPr>
              <a:t>747-200</a:t>
            </a:r>
            <a:r>
              <a:rPr lang="zh-TW" altLang="en-US" sz="2800" spc="-40" dirty="0">
                <a:solidFill>
                  <a:srgbClr val="336699"/>
                </a:solidFill>
                <a:latin typeface="SimSun"/>
                <a:cs typeface="SimSun"/>
              </a:rPr>
              <a:t>型客機，預計由台北飛往香港，不幸於澎湖縣目斗嶼北方外海域上空失事，造成機上乘</a:t>
            </a:r>
            <a:r>
              <a:rPr lang="zh-TW" altLang="en-US" sz="2800" spc="75" dirty="0">
                <a:solidFill>
                  <a:srgbClr val="336699"/>
                </a:solidFill>
                <a:latin typeface="SimSun"/>
                <a:cs typeface="SimSun"/>
              </a:rPr>
              <a:t>客及機組員</a:t>
            </a:r>
            <a:r>
              <a:rPr lang="en-US" altLang="zh-TW" sz="2800" dirty="0">
                <a:solidFill>
                  <a:srgbClr val="336699"/>
                </a:solidFill>
                <a:latin typeface="SimSun"/>
                <a:cs typeface="SimSun"/>
              </a:rPr>
              <a:t>225</a:t>
            </a:r>
            <a:r>
              <a:rPr lang="zh-TW" altLang="en-US" sz="2800" spc="65" dirty="0">
                <a:solidFill>
                  <a:srgbClr val="336699"/>
                </a:solidFill>
                <a:latin typeface="SimSun"/>
                <a:cs typeface="SimSun"/>
              </a:rPr>
              <a:t>人全數罹難，相關單</a:t>
            </a:r>
            <a:r>
              <a:rPr lang="zh-TW" altLang="en-US" sz="2800" spc="60" dirty="0">
                <a:solidFill>
                  <a:srgbClr val="336699"/>
                </a:solidFill>
                <a:latin typeface="SimSun"/>
                <a:cs typeface="SimSun"/>
              </a:rPr>
              <a:t>位立即展開搜救打撈工作，至</a:t>
            </a:r>
            <a:r>
              <a:rPr lang="en-US" altLang="zh-TW" sz="2800" dirty="0">
                <a:solidFill>
                  <a:srgbClr val="336699"/>
                </a:solidFill>
                <a:latin typeface="SimSun"/>
                <a:cs typeface="SimSun"/>
              </a:rPr>
              <a:t>91</a:t>
            </a:r>
            <a:r>
              <a:rPr lang="zh-TW" altLang="en-US" sz="2800" spc="75" dirty="0">
                <a:solidFill>
                  <a:srgbClr val="336699"/>
                </a:solidFill>
                <a:latin typeface="SimSun"/>
                <a:cs typeface="SimSun"/>
              </a:rPr>
              <a:t>年</a:t>
            </a:r>
            <a:r>
              <a:rPr lang="en-US" altLang="zh-TW" sz="2800" spc="-50" dirty="0">
                <a:solidFill>
                  <a:srgbClr val="336699"/>
                </a:solidFill>
                <a:latin typeface="SimSun"/>
                <a:cs typeface="SimSun"/>
              </a:rPr>
              <a:t>9</a:t>
            </a:r>
            <a:r>
              <a:rPr lang="zh-TW" altLang="en-US" sz="2800" spc="-25" dirty="0">
                <a:solidFill>
                  <a:srgbClr val="336699"/>
                </a:solidFill>
                <a:latin typeface="SimSun"/>
                <a:cs typeface="SimSun"/>
              </a:rPr>
              <a:t>月</a:t>
            </a:r>
            <a:r>
              <a:rPr lang="en-US" altLang="zh-TW" sz="2800" spc="-10" dirty="0">
                <a:solidFill>
                  <a:srgbClr val="336699"/>
                </a:solidFill>
                <a:latin typeface="SimSun"/>
                <a:cs typeface="SimSun"/>
              </a:rPr>
              <a:t>15</a:t>
            </a:r>
            <a:r>
              <a:rPr lang="zh-TW" altLang="en-US" sz="2800" spc="-40" dirty="0">
                <a:solidFill>
                  <a:srgbClr val="336699"/>
                </a:solidFill>
                <a:latin typeface="SimSun"/>
                <a:cs typeface="SimSun"/>
              </a:rPr>
              <a:t>日結束打撈工作，期間經救難打</a:t>
            </a:r>
            <a:r>
              <a:rPr lang="zh-TW" altLang="en-US" sz="2800" spc="-35" dirty="0">
                <a:solidFill>
                  <a:srgbClr val="336699"/>
                </a:solidFill>
                <a:latin typeface="SimSun"/>
                <a:cs typeface="SimSun"/>
              </a:rPr>
              <a:t>撈之遺體共計</a:t>
            </a:r>
            <a:r>
              <a:rPr lang="en-US" altLang="zh-TW" sz="2800" spc="-25" dirty="0">
                <a:solidFill>
                  <a:srgbClr val="336699"/>
                </a:solidFill>
                <a:latin typeface="SimSun"/>
                <a:cs typeface="SimSun"/>
              </a:rPr>
              <a:t>175</a:t>
            </a:r>
            <a:r>
              <a:rPr lang="zh-TW" altLang="en-US" sz="2800" spc="-40" dirty="0">
                <a:solidFill>
                  <a:srgbClr val="336699"/>
                </a:solidFill>
                <a:latin typeface="SimSun"/>
                <a:cs typeface="SimSun"/>
              </a:rPr>
              <a:t>具。</a:t>
            </a:r>
            <a:endParaRPr lang="zh-TW" altLang="en-US" sz="2800" dirty="0">
              <a:latin typeface="SimSun"/>
              <a:cs typeface="SimSun"/>
            </a:endParaRPr>
          </a:p>
        </p:txBody>
      </p:sp>
    </p:spTree>
    <p:extLst>
      <p:ext uri="{BB962C8B-B14F-4D97-AF65-F5344CB8AC3E}">
        <p14:creationId xmlns:p14="http://schemas.microsoft.com/office/powerpoint/2010/main" val="2391166923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軟正黑體+Times New Roman">
      <a:majorFont>
        <a:latin typeface="Times New Roman"/>
        <a:ea typeface="微軟正黑體"/>
        <a:cs typeface=""/>
      </a:majorFont>
      <a:minorFont>
        <a:latin typeface="Times New Roman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2054</Words>
  <Application>Microsoft Office PowerPoint</Application>
  <PresentationFormat>寬螢幕</PresentationFormat>
  <Paragraphs>302</Paragraphs>
  <Slides>34</Slides>
  <Notes>34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34</vt:i4>
      </vt:variant>
    </vt:vector>
  </HeadingPairs>
  <TitlesOfParts>
    <vt:vector size="45" baseType="lpstr">
      <vt:lpstr>微软雅黑</vt:lpstr>
      <vt:lpstr>SimSun</vt:lpstr>
      <vt:lpstr>微軟正黑體</vt:lpstr>
      <vt:lpstr>微軟正黑體</vt:lpstr>
      <vt:lpstr>Arial</vt:lpstr>
      <vt:lpstr>Calibri</vt:lpstr>
      <vt:lpstr>Segoe UI</vt:lpstr>
      <vt:lpstr>Times New Roman</vt:lpstr>
      <vt:lpstr>Verdana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宜璁 吳</dc:creator>
  <cp:lastModifiedBy>宜璁 吳</cp:lastModifiedBy>
  <cp:revision>11</cp:revision>
  <dcterms:created xsi:type="dcterms:W3CDTF">2025-05-15T00:41:45Z</dcterms:created>
  <dcterms:modified xsi:type="dcterms:W3CDTF">2025-05-28T02:21:41Z</dcterms:modified>
</cp:coreProperties>
</file>