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3" d="100"/>
          <a:sy n="93" d="100"/>
        </p:scale>
        <p:origin x="432" y="-66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302AD9B0-8CDE-F9DF-D6C7-5E6936A27BCE}"/>
              </a:ext>
            </a:extLst>
          </p:cNvPr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8" t="8511" r="37190" b="23619"/>
          <a:stretch/>
        </p:blipFill>
        <p:spPr bwMode="auto">
          <a:xfrm>
            <a:off x="2481943" y="1179190"/>
            <a:ext cx="7119254" cy="1042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0">
            <a:extLst>
              <a:ext uri="{FF2B5EF4-FFF2-40B4-BE49-F238E27FC236}">
                <a16:creationId xmlns:a16="http://schemas.microsoft.com/office/drawing/2014/main" id="{6A8C16B6-2B0F-577B-F793-6BB6579BF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683" y="4495774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0" name="圖片 65" descr="澎湖456.jpg">
            <a:extLst>
              <a:ext uri="{FF2B5EF4-FFF2-40B4-BE49-F238E27FC236}">
                <a16:creationId xmlns:a16="http://schemas.microsoft.com/office/drawing/2014/main" id="{5CA0E8C1-0B3E-17CB-9829-EEE40FA33B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96242" y="13030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60">
            <a:extLst>
              <a:ext uri="{FF2B5EF4-FFF2-40B4-BE49-F238E27FC236}">
                <a16:creationId xmlns:a16="http://schemas.microsoft.com/office/drawing/2014/main" id="{BCFA07FE-05D8-A863-1AD6-FD1DFCDA0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457" y="2636704"/>
            <a:ext cx="235783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5" name="向右箭號 58">
            <a:extLst>
              <a:ext uri="{FF2B5EF4-FFF2-40B4-BE49-F238E27FC236}">
                <a16:creationId xmlns:a16="http://schemas.microsoft.com/office/drawing/2014/main" id="{F52797B5-BFB5-A35A-B580-7F69A9D41E15}"/>
              </a:ext>
            </a:extLst>
          </p:cNvPr>
          <p:cNvSpPr>
            <a:spLocks noChangeAspect="1"/>
          </p:cNvSpPr>
          <p:nvPr/>
        </p:nvSpPr>
        <p:spPr bwMode="auto">
          <a:xfrm rot="18004049">
            <a:off x="2643515" y="7923043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6" name="Picture 4" descr="C:\Users\user\Desktop\防災圖示-室內.jpg">
            <a:extLst>
              <a:ext uri="{FF2B5EF4-FFF2-40B4-BE49-F238E27FC236}">
                <a16:creationId xmlns:a16="http://schemas.microsoft.com/office/drawing/2014/main" id="{0A474762-449F-807A-116F-ED0FB7838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206" y="523682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A4565D02-8ED3-002E-EA13-1214C55CACBC}"/>
              </a:ext>
            </a:extLst>
          </p:cNvPr>
          <p:cNvSpPr txBox="1"/>
          <p:nvPr/>
        </p:nvSpPr>
        <p:spPr>
          <a:xfrm>
            <a:off x="4063498" y="9423452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BB8294DF-2A86-138A-EA06-DDD1A0E70ADE}"/>
              </a:ext>
            </a:extLst>
          </p:cNvPr>
          <p:cNvSpPr txBox="1"/>
          <p:nvPr/>
        </p:nvSpPr>
        <p:spPr>
          <a:xfrm>
            <a:off x="2724755" y="3823950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8FE21293-E54B-AD5E-FD4C-4091AA54C134}"/>
              </a:ext>
            </a:extLst>
          </p:cNvPr>
          <p:cNvSpPr txBox="1"/>
          <p:nvPr/>
        </p:nvSpPr>
        <p:spPr>
          <a:xfrm>
            <a:off x="2502540" y="6236256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AA8E142F-715E-3F97-99D2-5D101BC43049}"/>
              </a:ext>
            </a:extLst>
          </p:cNvPr>
          <p:cNvSpPr txBox="1"/>
          <p:nvPr/>
        </p:nvSpPr>
        <p:spPr>
          <a:xfrm>
            <a:off x="3571976" y="8974241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0E29C75C-AAD3-F006-CF86-7DA4F6B58463}"/>
              </a:ext>
            </a:extLst>
          </p:cNvPr>
          <p:cNvSpPr txBox="1"/>
          <p:nvPr/>
        </p:nvSpPr>
        <p:spPr>
          <a:xfrm>
            <a:off x="6134571" y="3486706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D28BD9B4-B571-C5FF-ABEF-A1DD3A7449CD}"/>
              </a:ext>
            </a:extLst>
          </p:cNvPr>
          <p:cNvSpPr txBox="1"/>
          <p:nvPr/>
        </p:nvSpPr>
        <p:spPr>
          <a:xfrm>
            <a:off x="5994521" y="8051308"/>
            <a:ext cx="9837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35" name="Picture 8">
            <a:extLst>
              <a:ext uri="{FF2B5EF4-FFF2-40B4-BE49-F238E27FC236}">
                <a16:creationId xmlns:a16="http://schemas.microsoft.com/office/drawing/2014/main" id="{A5286169-CBF0-B13B-2F58-FB98ED9A0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9" y="3789055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8">
            <a:extLst>
              <a:ext uri="{FF2B5EF4-FFF2-40B4-BE49-F238E27FC236}">
                <a16:creationId xmlns:a16="http://schemas.microsoft.com/office/drawing/2014/main" id="{7BC1581E-2C79-14C2-9BC6-CC8E1FED5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065" y="5731288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7F868368-FDBE-DF64-EE3D-ECDAF727D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030" y="308114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4218F1A0-6912-7D1E-2657-3D6E32270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34" y="391858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8">
            <a:extLst>
              <a:ext uri="{FF2B5EF4-FFF2-40B4-BE49-F238E27FC236}">
                <a16:creationId xmlns:a16="http://schemas.microsoft.com/office/drawing/2014/main" id="{83683160-CB54-6D69-1579-0B445FE240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745" y="8461692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" name="Picture 8">
            <a:extLst>
              <a:ext uri="{FF2B5EF4-FFF2-40B4-BE49-F238E27FC236}">
                <a16:creationId xmlns:a16="http://schemas.microsoft.com/office/drawing/2014/main" id="{EFC86038-8B69-4502-8C5C-196BD39E5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17" y="847520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2">
            <a:extLst>
              <a:ext uri="{FF2B5EF4-FFF2-40B4-BE49-F238E27FC236}">
                <a16:creationId xmlns:a16="http://schemas.microsoft.com/office/drawing/2014/main" id="{1E509ED6-8F09-6DE5-F239-CE978CDF7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851" y="882894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9">
            <a:extLst>
              <a:ext uri="{FF2B5EF4-FFF2-40B4-BE49-F238E27FC236}">
                <a16:creationId xmlns:a16="http://schemas.microsoft.com/office/drawing/2014/main" id="{0633B978-32CB-D63C-268C-4704681AD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31" y="1686994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文字方塊 61">
            <a:extLst>
              <a:ext uri="{FF2B5EF4-FFF2-40B4-BE49-F238E27FC236}">
                <a16:creationId xmlns:a16="http://schemas.microsoft.com/office/drawing/2014/main" id="{10173DD9-3885-3A21-6E9F-29795420F729}"/>
              </a:ext>
            </a:extLst>
          </p:cNvPr>
          <p:cNvSpPr txBox="1"/>
          <p:nvPr/>
        </p:nvSpPr>
        <p:spPr>
          <a:xfrm>
            <a:off x="5628251" y="1572953"/>
            <a:ext cx="23300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馬公國小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5112348" y="6285512"/>
            <a:ext cx="18584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重慶里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130008"/>
              </p:ext>
            </p:extLst>
          </p:nvPr>
        </p:nvGraphicFramePr>
        <p:xfrm>
          <a:off x="0" y="0"/>
          <a:ext cx="9601200" cy="1190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906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澎湖縣馬公市重慶里簡易疏散避難圖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948674"/>
              </p:ext>
            </p:extLst>
          </p:nvPr>
        </p:nvGraphicFramePr>
        <p:xfrm>
          <a:off x="-1" y="1188720"/>
          <a:ext cx="2481944" cy="10430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1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018903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404654">
                <a:tc gridSpan="2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091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重慶里基本資料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3766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1036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1091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303838">
                <a:tc gridSpan="2">
                  <a:txBody>
                    <a:bodyPr/>
                    <a:lstStyle/>
                    <a:p>
                      <a:pPr marL="127000" indent="-127000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7000" indent="-127000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7000" marR="0" indent="-12700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重慶里里長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葉建祿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7000" marR="0" indent="-12700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200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0928-370-823</a:t>
                      </a:r>
                    </a:p>
                    <a:p>
                      <a:pPr marL="127000" marR="0" indent="-12700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:06-9277001</a:t>
                      </a:r>
                    </a:p>
                    <a:p>
                      <a:pPr marL="127000" marR="0" indent="-127000" algn="l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7000" indent="-127000" algn="l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091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91723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091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269294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2269294">
                <a:tc>
                  <a:txBody>
                    <a:bodyPr/>
                    <a:lstStyle/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馬公國小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馬公市明遠路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3101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321" y="7477507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" descr="D:\邱老師的資料\澎湖防災(100~102)\澎湖訪視調查\馬公市1000823\馬公國小\DSC05619.JPG">
            <a:extLst>
              <a:ext uri="{FF2B5EF4-FFF2-40B4-BE49-F238E27FC236}">
                <a16:creationId xmlns:a16="http://schemas.microsoft.com/office/drawing/2014/main" id="{6B430C10-7B1C-7328-DBC9-D3D740A9B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321" y="974137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</TotalTime>
  <Words>272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43</cp:revision>
  <dcterms:created xsi:type="dcterms:W3CDTF">2017-01-19T20:47:16Z</dcterms:created>
  <dcterms:modified xsi:type="dcterms:W3CDTF">2023-05-17T12:59:46Z</dcterms:modified>
</cp:coreProperties>
</file>