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9879" autoAdjust="0"/>
  </p:normalViewPr>
  <p:slideViewPr>
    <p:cSldViewPr snapToGrid="0" showGuides="1">
      <p:cViewPr>
        <p:scale>
          <a:sx n="200" d="100"/>
          <a:sy n="200" d="100"/>
        </p:scale>
        <p:origin x="134" y="-8626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2023/4/17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26" Type="http://schemas.openxmlformats.org/officeDocument/2006/relationships/image" Target="../media/image25.jpeg"/><Relationship Id="rId3" Type="http://schemas.openxmlformats.org/officeDocument/2006/relationships/image" Target="../media/image2.jpe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jpe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23" Type="http://schemas.openxmlformats.org/officeDocument/2006/relationships/image" Target="../media/image22.jpeg"/><Relationship Id="rId10" Type="http://schemas.openxmlformats.org/officeDocument/2006/relationships/image" Target="../media/image9.jpe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1.jpeg"/><Relationship Id="rId27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12" t="20151" r="9584" b="17034"/>
          <a:stretch/>
        </p:blipFill>
        <p:spPr bwMode="auto">
          <a:xfrm>
            <a:off x="2440360" y="809781"/>
            <a:ext cx="10373593" cy="787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2203601"/>
              </p:ext>
            </p:extLst>
          </p:nvPr>
        </p:nvGraphicFramePr>
        <p:xfrm>
          <a:off x="0" y="0"/>
          <a:ext cx="12801600" cy="8303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30317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Guangming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0077704"/>
              </p:ext>
            </p:extLst>
          </p:nvPr>
        </p:nvGraphicFramePr>
        <p:xfrm>
          <a:off x="-2" y="834690"/>
          <a:ext cx="2434109" cy="78429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6977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6871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5836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245836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1213788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0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0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 TEL:06-9272173 </a:t>
                      </a:r>
                    </a:p>
                    <a:p>
                      <a:pPr marL="128588" marR="0" indent="-128588" algn="l" defTabSz="128016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0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Guangming</a:t>
                      </a:r>
                      <a:r>
                        <a:rPr lang="en-US" altLang="zh-TW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</a:t>
                      </a:r>
                      <a:r>
                        <a:rPr kumimoji="0" lang="en-US" altLang="zh-TW" sz="10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06-9272542</a:t>
                      </a:r>
                      <a:endParaRPr lang="en-US" altLang="zh-TW" sz="10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  <a:p>
                      <a:pPr marL="128588" indent="-128588" algn="l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0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br>
                        <a:rPr lang="en-US" altLang="zh-TW" sz="10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0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TEL:06-9272137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245836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070990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0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</a:t>
                      </a:r>
                      <a:r>
                        <a:rPr lang="en-US" altLang="zh-TW" sz="10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:Stay</a:t>
                      </a:r>
                      <a:r>
                        <a:rPr lang="en-US" altLang="zh-TW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away from low-lying area or go </a:t>
                      </a:r>
                      <a:r>
                        <a:rPr lang="en-US" altLang="zh-TW" sz="1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 evacuation shelter.</a:t>
                      </a:r>
                      <a:endParaRPr lang="zh-TW" altLang="en-US" sz="10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0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</a:t>
                      </a:r>
                      <a:r>
                        <a:rPr lang="en-US" altLang="zh-TW" sz="10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:Go</a:t>
                      </a:r>
                      <a:r>
                        <a:rPr lang="en-US" altLang="zh-TW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 open space or </a:t>
                      </a:r>
                      <a:r>
                        <a:rPr lang="en-US" altLang="zh-TW" sz="1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evacuation shelter</a:t>
                      </a:r>
                      <a:r>
                        <a:rPr lang="en-US" altLang="zh-TW" sz="1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.</a:t>
                      </a: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0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</a:t>
                      </a:r>
                      <a:r>
                        <a:rPr lang="en-US" altLang="zh-TW" sz="10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:Stay</a:t>
                      </a:r>
                      <a:r>
                        <a:rPr lang="en-US" altLang="zh-TW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245836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52189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zh-TW" sz="10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</a:rPr>
                        <a:t>Wenguang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</a:rPr>
                        <a:t> Junior 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</a:rPr>
                        <a:t>High School</a:t>
                      </a:r>
                      <a:endParaRPr lang="en-US" altLang="zh-TW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006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1,000 m</a:t>
                      </a:r>
                      <a:r>
                        <a:rPr kumimoji="0" lang="en-US" altLang="zh-TW" sz="10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06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250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873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17, </a:t>
                      </a:r>
                      <a:r>
                        <a:rPr kumimoji="0" lang="en-US" altLang="zh-TW" sz="10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Wenguang</a:t>
                      </a: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Rd., </a:t>
                      </a:r>
                      <a:r>
                        <a:rPr kumimoji="0" lang="en-US" altLang="zh-TW" sz="10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0064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06-9272992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6712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Special Education Resource Center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006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500 m</a:t>
                      </a:r>
                      <a:r>
                        <a:rPr kumimoji="0" lang="en-US" altLang="zh-TW" sz="10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006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125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8873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21, </a:t>
                      </a:r>
                      <a:r>
                        <a:rPr kumimoji="0" lang="en-US" altLang="zh-TW" sz="10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Zili</a:t>
                      </a: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Road, </a:t>
                      </a:r>
                      <a:r>
                        <a:rPr kumimoji="0" lang="en-US" altLang="zh-TW" sz="10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0064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06-9274400</a:t>
                      </a:r>
                      <a:endParaRPr lang="en-US" altLang="zh-TW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5473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Special Education Resource Center</a:t>
                      </a:r>
                      <a:r>
                        <a:rPr lang="zh-TW" altLang="en-US" sz="10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Square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3006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1,000 m</a:t>
                      </a:r>
                      <a:r>
                        <a:rPr kumimoji="0" lang="en-US" altLang="zh-TW" sz="10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3006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250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42046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1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1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2023 by </a:t>
                      </a:r>
                      <a:r>
                        <a:rPr lang="en-US" altLang="zh-TW" sz="11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1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6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84207" y="978744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4508" y="4223001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6462" y="3245666"/>
            <a:ext cx="46355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" name="Picture 5" descr="警察"/>
          <p:cNvPicPr preferRelativeResize="0"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6436" y="7523094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" name="文字方塊 68"/>
          <p:cNvSpPr txBox="1"/>
          <p:nvPr/>
        </p:nvSpPr>
        <p:spPr>
          <a:xfrm>
            <a:off x="8913352" y="7092771"/>
            <a:ext cx="3220279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spcBef>
                <a:spcPct val="0"/>
              </a:spcBef>
            </a:pPr>
            <a:r>
              <a:rPr lang="en-US" altLang="zh-TW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Guangming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Police Bureau</a:t>
            </a:r>
          </a:p>
        </p:txBody>
      </p:sp>
      <p:sp>
        <p:nvSpPr>
          <p:cNvPr id="9" name="矩形 8"/>
          <p:cNvSpPr/>
          <p:nvPr/>
        </p:nvSpPr>
        <p:spPr>
          <a:xfrm>
            <a:off x="9181708" y="4253793"/>
            <a:ext cx="1529586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Qianxi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Park</a:t>
            </a:r>
          </a:p>
        </p:txBody>
      </p:sp>
      <p:sp>
        <p:nvSpPr>
          <p:cNvPr id="10" name="矩形 9"/>
          <p:cNvSpPr/>
          <p:nvPr/>
        </p:nvSpPr>
        <p:spPr>
          <a:xfrm>
            <a:off x="7870012" y="3277386"/>
            <a:ext cx="203953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Guangrong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Park</a:t>
            </a:r>
          </a:p>
        </p:txBody>
      </p:sp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4630656" y="2116257"/>
            <a:ext cx="2845315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Guangming</a:t>
            </a:r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45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9024" y="4334422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7424" y="2980249"/>
            <a:ext cx="792163" cy="127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3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9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55723" y="4419529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3" descr="D:\邱老師的資料\澎湖防災(107~111)\防災圖資\六鄉(市)96村里簡易疏散避難圖-10801\英文版\參考資料\適用地震災害.jpg"/>
          <p:cNvPicPr>
            <a:picLocks noChangeArrowheads="1"/>
          </p:cNvPicPr>
          <p:nvPr/>
        </p:nvPicPr>
        <p:blipFill>
          <a:blip r:embed="rId10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08278" y="4419529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4" descr="D:\邱老師的資料\澎湖防災(107~111)\防災圖資\六鄉(市)96村里簡易疏散避難圖-10801\英文版\參考資料\適用水災災害.jpg"/>
          <p:cNvPicPr>
            <a:picLocks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60833" y="4419529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/>
          <p:cNvSpPr/>
          <p:nvPr/>
        </p:nvSpPr>
        <p:spPr>
          <a:xfrm>
            <a:off x="3918773" y="3899858"/>
            <a:ext cx="3795995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Wenguang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Junior High School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61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9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59792" y="7523341"/>
            <a:ext cx="216000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1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11688">
            <a:off x="3691175" y="7666819"/>
            <a:ext cx="1274763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1" name="群組 50"/>
          <p:cNvGrpSpPr/>
          <p:nvPr/>
        </p:nvGrpSpPr>
        <p:grpSpPr>
          <a:xfrm>
            <a:off x="1658740" y="4359815"/>
            <a:ext cx="733671" cy="216140"/>
            <a:chOff x="1497770" y="4280487"/>
            <a:chExt cx="733671" cy="220684"/>
          </a:xfrm>
        </p:grpSpPr>
        <p:pic>
          <p:nvPicPr>
            <p:cNvPr id="52" name="Picture 2" descr="D:\邱老師的資料\澎湖防災(107~111)\防災圖資\六鄉(市)96村里簡易疏散避難圖-10801\英文版\參考資料\適用海嘯災害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019466" y="4280492"/>
              <a:ext cx="211975" cy="2161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9" name="Picture 3" descr="D:\邱老師的資料\澎湖防災(107~111)\防災圖資\六鄉(市)96村里簡易疏散避難圖-10801\英文版\參考資料\適用地震災害.jpg"/>
            <p:cNvPicPr>
              <a:picLocks noChangeAspect="1" noChangeArrowheads="1"/>
            </p:cNvPicPr>
            <p:nvPr/>
          </p:nvPicPr>
          <p:blipFill>
            <a:blip r:embed="rId14" cstate="print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762143" y="4280487"/>
              <a:ext cx="216131" cy="2161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0" name="Picture 4" descr="D:\邱老師的資料\澎湖防災(107~111)\防災圖資\六鄉(市)96村里簡易疏散避難圖-10801\英文版\參考資料\適用水災災害.jpg"/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FCFDFF"/>
                </a:clrFrom>
                <a:clrTo>
                  <a:srgbClr val="FCFD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497770" y="4285040"/>
              <a:ext cx="216131" cy="2161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2" name="群組 71"/>
          <p:cNvGrpSpPr/>
          <p:nvPr/>
        </p:nvGrpSpPr>
        <p:grpSpPr>
          <a:xfrm>
            <a:off x="1663498" y="5921330"/>
            <a:ext cx="733671" cy="216140"/>
            <a:chOff x="1497770" y="4280487"/>
            <a:chExt cx="733671" cy="220684"/>
          </a:xfrm>
        </p:grpSpPr>
        <p:pic>
          <p:nvPicPr>
            <p:cNvPr id="74" name="Picture 2" descr="D:\邱老師的資料\澎湖防災(107~111)\防災圖資\六鄉(市)96村里簡易疏散避難圖-10801\英文版\參考資料\適用海嘯災害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019466" y="4280492"/>
              <a:ext cx="211975" cy="2161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5" name="Picture 3" descr="D:\邱老師的資料\澎湖防災(107~111)\防災圖資\六鄉(市)96村里簡易疏散避難圖-10801\英文版\參考資料\適用地震災害.jpg"/>
            <p:cNvPicPr>
              <a:picLocks noChangeAspect="1" noChangeArrowheads="1"/>
            </p:cNvPicPr>
            <p:nvPr/>
          </p:nvPicPr>
          <p:blipFill>
            <a:blip r:embed="rId14" cstate="print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762143" y="4280487"/>
              <a:ext cx="216131" cy="2161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6" name="Picture 4" descr="D:\邱老師的資料\澎湖防災(107~111)\防災圖資\六鄉(市)96村里簡易疏散避難圖-10801\英文版\參考資料\適用水災災害.jpg"/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FCFDFF"/>
                </a:clrFrom>
                <a:clrTo>
                  <a:srgbClr val="FCFD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497770" y="4285040"/>
              <a:ext cx="216131" cy="2161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7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0660" y="5748911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8" name="Picture 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8180" y="5741711"/>
            <a:ext cx="4552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9" name="矩形 78"/>
          <p:cNvSpPr/>
          <p:nvPr/>
        </p:nvSpPr>
        <p:spPr>
          <a:xfrm>
            <a:off x="2820470" y="6438471"/>
            <a:ext cx="4042671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Special Education Resource Center</a:t>
            </a:r>
          </a:p>
        </p:txBody>
      </p:sp>
      <p:sp>
        <p:nvSpPr>
          <p:cNvPr id="80" name="矩形 79"/>
          <p:cNvSpPr/>
          <p:nvPr/>
        </p:nvSpPr>
        <p:spPr>
          <a:xfrm>
            <a:off x="2908840" y="5105499"/>
            <a:ext cx="491132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Special Education Resource Center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Square</a:t>
            </a:r>
          </a:p>
        </p:txBody>
      </p:sp>
      <p:pic>
        <p:nvPicPr>
          <p:cNvPr id="82" name="Picture 3" descr="D:\邱老師的資料\澎湖防災(107~111)\防災圖資\六鄉(市)96村里簡易疏散避難圖-10801\英文版\參考資料\適用地震災害.jpg"/>
          <p:cNvPicPr>
            <a:picLocks noChangeArrowheads="1"/>
          </p:cNvPicPr>
          <p:nvPr/>
        </p:nvPicPr>
        <p:blipFill>
          <a:blip r:embed="rId10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85567" y="5845189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4" descr="D:\邱老師的資料\澎湖防災(107~111)\防災圖資\六鄉(市)96村里簡易疏散避難圖-10801\英文版\參考資料\適用水災災害.jpg"/>
          <p:cNvPicPr>
            <a:picLocks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35715" y="5848905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9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28415" y="5844710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9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52391" y="5842395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6" name="直線單箭頭接點 85"/>
          <p:cNvCxnSpPr>
            <a:cxnSpLocks/>
            <a:stCxn id="80" idx="2"/>
            <a:endCxn id="78" idx="0"/>
          </p:cNvCxnSpPr>
          <p:nvPr/>
        </p:nvCxnSpPr>
        <p:spPr>
          <a:xfrm>
            <a:off x="5364504" y="5505609"/>
            <a:ext cx="1323" cy="23610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線單箭頭接點 86"/>
          <p:cNvCxnSpPr>
            <a:cxnSpLocks/>
            <a:stCxn id="79" idx="0"/>
            <a:endCxn id="77" idx="2"/>
          </p:cNvCxnSpPr>
          <p:nvPr/>
        </p:nvCxnSpPr>
        <p:spPr>
          <a:xfrm flipV="1">
            <a:off x="4841806" y="6206111"/>
            <a:ext cx="2972" cy="23236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8" name="表格 8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4465738"/>
              </p:ext>
            </p:extLst>
          </p:nvPr>
        </p:nvGraphicFramePr>
        <p:xfrm>
          <a:off x="13854" y="8681460"/>
          <a:ext cx="12773891" cy="9235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7503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3136898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24637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32098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21843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9196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17914">
                <a:tc rowSpan="4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17914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  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39003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39003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89" name="向右箭號 129"/>
          <p:cNvSpPr>
            <a:spLocks noChangeAspect="1"/>
          </p:cNvSpPr>
          <p:nvPr/>
        </p:nvSpPr>
        <p:spPr bwMode="auto">
          <a:xfrm>
            <a:off x="684198" y="8950553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17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93" name="Line 20"/>
          <p:cNvSpPr>
            <a:spLocks noChangeShapeType="1"/>
          </p:cNvSpPr>
          <p:nvPr/>
        </p:nvSpPr>
        <p:spPr bwMode="auto">
          <a:xfrm>
            <a:off x="690286" y="9478894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94" name="Line 20"/>
          <p:cNvSpPr>
            <a:spLocks noChangeShapeType="1"/>
          </p:cNvSpPr>
          <p:nvPr/>
        </p:nvSpPr>
        <p:spPr bwMode="auto">
          <a:xfrm>
            <a:off x="690286" y="9240158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95" name="圖片 16" descr="圖示-直升機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56658" y="9404870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" name="圖片 95"/>
          <p:cNvPicPr>
            <a:picLocks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6113" y="9150420"/>
            <a:ext cx="216000" cy="180000"/>
          </a:xfrm>
          <a:prstGeom prst="rect">
            <a:avLst/>
          </a:prstGeom>
        </p:spPr>
      </p:pic>
      <p:pic>
        <p:nvPicPr>
          <p:cNvPr id="97" name="圖片 96"/>
          <p:cNvPicPr>
            <a:picLocks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2331" y="9391674"/>
            <a:ext cx="216000" cy="180000"/>
          </a:xfrm>
          <a:prstGeom prst="rect">
            <a:avLst/>
          </a:prstGeom>
        </p:spPr>
      </p:pic>
      <p:pic>
        <p:nvPicPr>
          <p:cNvPr id="98" name="Picture 2"/>
          <p:cNvPicPr>
            <a:picLocks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4639" y="8926114"/>
            <a:ext cx="216000" cy="17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9" name="Picture 2" descr="C:\Users\tiit\Desktop\公園2.jpg"/>
          <p:cNvPicPr>
            <a:picLocks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8378" y="8926114"/>
            <a:ext cx="216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07459" y="8920172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" name="Picture 14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07345" y="9150799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2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81449" y="8922099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2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81449" y="9157148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2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83180" y="9389184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08142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366</TotalTime>
  <Words>223</Words>
  <Application>Microsoft Office PowerPoint</Application>
  <PresentationFormat>A3 紙張 (297x420 公釐)</PresentationFormat>
  <Paragraphs>63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xz51609270@gmail.com</cp:lastModifiedBy>
  <cp:revision>84</cp:revision>
  <dcterms:created xsi:type="dcterms:W3CDTF">2017-01-19T19:49:07Z</dcterms:created>
  <dcterms:modified xsi:type="dcterms:W3CDTF">2023-04-17T02:59:18Z</dcterms:modified>
</cp:coreProperties>
</file>