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C:\Users\Administrator\Desktop\未命名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932" y="593426"/>
            <a:ext cx="10459333" cy="7375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695429"/>
              </p:ext>
            </p:extLst>
          </p:nvPr>
        </p:nvGraphicFramePr>
        <p:xfrm>
          <a:off x="12452" y="632541"/>
          <a:ext cx="2316480" cy="8965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975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92505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48762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3337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鼎灣村基本資料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664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974183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鼎灣村村長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洪良利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:0953-957-086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:06-9213712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沙港派出所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:06-9210779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  <a:endParaRPr kumimoji="1" lang="zh-TW" alt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876778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0480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210896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鼎灣社區活動中心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:110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湖西鄉鼎灣村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:06-9213709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32960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東石村高地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kumimoji="1" lang="en-US" altLang="zh-TW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:2000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kumimoji="1" lang="en-US" altLang="zh-TW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:500</a:t>
                      </a:r>
                      <a:r>
                        <a:rPr kumimoji="1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31134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034311"/>
              </p:ext>
            </p:extLst>
          </p:nvPr>
        </p:nvGraphicFramePr>
        <p:xfrm>
          <a:off x="2328932" y="7985759"/>
          <a:ext cx="10472668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952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498929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498929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4989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498929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7170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33649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zh-TW" altLang="en-US" sz="3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</a:t>
                      </a:r>
                      <a:r>
                        <a:rPr kumimoji="1" lang="zh-TW" altLang="en-US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湖西鄉鼎灣村簡易疏散避難圖</a:t>
                      </a:r>
                      <a:endParaRPr lang="zh-TW" altLang="en-US" sz="3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819463"/>
            <a:ext cx="316800" cy="32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798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圖形1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922482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警察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40" y="8818676"/>
            <a:ext cx="3708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02" y="9280618"/>
            <a:ext cx="417600" cy="2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631" y="8369560"/>
            <a:ext cx="899134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884" y="6834819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5365412" y="3661080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鼎灣村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7691550" y="6071429"/>
            <a:ext cx="146706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東石村高地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邱老師的資料\澎湖防災(100~102)\澎湖訪視調查\湖西鄉1000726\鼎灣村活動中心(開帝殿附近).居民訪問\DSC0198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998" y="6509315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120"/>
          <p:cNvPicPr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32" y="179098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文字方塊 27"/>
          <p:cNvSpPr txBox="1"/>
          <p:nvPr/>
        </p:nvSpPr>
        <p:spPr>
          <a:xfrm>
            <a:off x="7288904" y="1669241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鼎灣社區活動中心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050400">
            <a:off x="7226622" y="2847880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6752">
            <a:off x="6272160" y="5533663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</TotalTime>
  <Words>239</Words>
  <Application>Microsoft Office PowerPoint</Application>
  <PresentationFormat>A3 紙張 (297x420 公釐)</PresentationFormat>
  <Paragraphs>54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55</cp:revision>
  <dcterms:created xsi:type="dcterms:W3CDTF">2017-01-19T19:49:07Z</dcterms:created>
  <dcterms:modified xsi:type="dcterms:W3CDTF">2025-09-18T07:07:40Z</dcterms:modified>
</cp:coreProperties>
</file>