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9720" autoAdjust="0"/>
  </p:normalViewPr>
  <p:slideViewPr>
    <p:cSldViewPr snapToGrid="0" showGuides="1">
      <p:cViewPr>
        <p:scale>
          <a:sx n="150" d="100"/>
          <a:sy n="150" d="100"/>
        </p:scale>
        <p:origin x="-1308" y="-399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12748" r="22627" b="12748"/>
          <a:stretch/>
        </p:blipFill>
        <p:spPr bwMode="auto">
          <a:xfrm>
            <a:off x="2334096" y="656364"/>
            <a:ext cx="10492556" cy="731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3342994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澎湖縣馬公市案山里簡易疏散避難圖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35838"/>
              </p:ext>
            </p:extLst>
          </p:nvPr>
        </p:nvGraphicFramePr>
        <p:xfrm>
          <a:off x="0" y="640078"/>
          <a:ext cx="2316480" cy="8954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5337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51143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404212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案山里基本資料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2047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616719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0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案山里里長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薛清宗</a:t>
                      </a:r>
                      <a:endParaRPr lang="zh-TW" altLang="en-US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:0933-359-411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:06-9212345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612672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310932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102776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中山國小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:437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:108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:70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馬公市案山里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25-6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:06-9211342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714781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澎湖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縣中山棒球場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:1600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:265</a:t>
                      </a:r>
                    </a:p>
                    <a:p>
                      <a:pPr marL="0" marR="0" indent="0" algn="just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:06-9272803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1631374">
                <a:tc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案山社區暨農漁民活動中心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挑高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000">
                          <a:latin typeface="Times New Roman" pitchFamily="18" charset="0"/>
                          <a:ea typeface="微軟正黑體" pitchFamily="34" charset="-120"/>
                        </a:rPr>
                        <a:t>層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:220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:35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馬公市案山里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51-20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:06-9212700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16705"/>
                  </a:ext>
                </a:extLst>
              </a:tr>
              <a:tr h="31899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203852"/>
              </p:ext>
            </p:extLst>
          </p:nvPr>
        </p:nvGraphicFramePr>
        <p:xfrm>
          <a:off x="2316479" y="7985759"/>
          <a:ext cx="10481657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312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981069">
                  <a:extLst>
                    <a:ext uri="{9D8B030D-6E8A-4147-A177-3AD203B41FA5}">
                      <a16:colId xmlns:a16="http://schemas.microsoft.com/office/drawing/2014/main" val="4047212223"/>
                    </a:ext>
                  </a:extLst>
                </a:gridCol>
                <a:gridCol w="1295999">
                  <a:extLst>
                    <a:ext uri="{9D8B030D-6E8A-4147-A177-3AD203B41FA5}">
                      <a16:colId xmlns:a16="http://schemas.microsoft.com/office/drawing/2014/main" val="3592859709"/>
                    </a:ext>
                  </a:extLst>
                </a:gridCol>
                <a:gridCol w="982800">
                  <a:extLst>
                    <a:ext uri="{9D8B030D-6E8A-4147-A177-3AD203B41FA5}">
                      <a16:colId xmlns:a16="http://schemas.microsoft.com/office/drawing/2014/main" val="451241672"/>
                    </a:ext>
                  </a:extLst>
                </a:gridCol>
                <a:gridCol w="367538">
                  <a:extLst>
                    <a:ext uri="{9D8B030D-6E8A-4147-A177-3AD203B41FA5}">
                      <a16:colId xmlns:a16="http://schemas.microsoft.com/office/drawing/2014/main" val="636315450"/>
                    </a:ext>
                  </a:extLst>
                </a:gridCol>
                <a:gridCol w="1404000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1893826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1130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8713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勞工育樂中心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:2560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臨時容納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:640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:425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馬公市案山里大賢街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:06-9274400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algn="just" defTabSz="128016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澎湖縣中山棒球場周邊高地</a:t>
                      </a:r>
                    </a:p>
                    <a:p>
                      <a:pPr marL="0" algn="just" defTabSz="128016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marL="0" algn="just" defTabSz="128016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marL="0" algn="just" defTabSz="128016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marL="0" algn="just" defTabSz="128016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0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9600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7675" algn="l"/>
                        </a:tabLst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80975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7279012" y="842969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7287700" y="93849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7291873" y="897444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7767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146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2936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748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8196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5693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497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" name="矩形 2"/>
          <p:cNvSpPr>
            <a:spLocks noChangeArrowheads="1"/>
          </p:cNvSpPr>
          <p:nvPr/>
        </p:nvSpPr>
        <p:spPr bwMode="auto">
          <a:xfrm>
            <a:off x="8975630" y="3927312"/>
            <a:ext cx="1269747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案山里</a:t>
            </a:r>
          </a:p>
        </p:txBody>
      </p:sp>
      <p:pic>
        <p:nvPicPr>
          <p:cNvPr id="49" name="圖片 65" descr="澎湖456.jpg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66409" y="724056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838" y="6701919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7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9334" y="6668512"/>
            <a:ext cx="693959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2" name="文字方塊 61"/>
          <p:cNvSpPr txBox="1"/>
          <p:nvPr/>
        </p:nvSpPr>
        <p:spPr>
          <a:xfrm>
            <a:off x="8849819" y="7199713"/>
            <a:ext cx="259307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三軍總醫院澎湖分院</a:t>
            </a:r>
          </a:p>
        </p:txBody>
      </p:sp>
      <p:sp>
        <p:nvSpPr>
          <p:cNvPr id="63" name="文字方塊 62"/>
          <p:cNvSpPr txBox="1"/>
          <p:nvPr/>
        </p:nvSpPr>
        <p:spPr>
          <a:xfrm>
            <a:off x="7728105" y="4922458"/>
            <a:ext cx="234014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中山國小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4506164" y="6061047"/>
            <a:ext cx="346370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澎湖縣中山棒球場周邊高地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3582945" y="4668180"/>
            <a:ext cx="342256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案山社區暨農漁民活動中心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67" name="文字方塊 66"/>
          <p:cNvSpPr txBox="1"/>
          <p:nvPr/>
        </p:nvSpPr>
        <p:spPr>
          <a:xfrm>
            <a:off x="4729883" y="3200246"/>
            <a:ext cx="154623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案山船公園</a:t>
            </a:r>
          </a:p>
        </p:txBody>
      </p:sp>
      <p:sp>
        <p:nvSpPr>
          <p:cNvPr id="69" name="文字方塊 68"/>
          <p:cNvSpPr txBox="1"/>
          <p:nvPr/>
        </p:nvSpPr>
        <p:spPr>
          <a:xfrm>
            <a:off x="6751212" y="2080231"/>
            <a:ext cx="242523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勞工育樂中心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2050" name="Picture 2" descr="D:\邱老師的資料\澎湖防災(100~102)\澎湖訪視調查\馬公市1000823\中山國小\DSC05064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68" y="5423806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邱老師的資料\澎湖防災(100~102)\澎湖訪視調查\馬公市1000823\案山里縣立棒球場\P1140406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643" y="674211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邱老師的資料\澎湖防災(100~102)\澎湖訪視調查\馬公市1000823\案山里活動中心\DSC05086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68" y="8134892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D:\邱老師的資料\澎湖防災(100~102)\澎湖訪視調查\馬公市1000823\勞工育樂中心\DSC05103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238" y="845741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965" y="6542180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579" y="5660310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5628" y="4172591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619" y="1593639"/>
            <a:ext cx="457200" cy="467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874" y="6542180"/>
            <a:ext cx="457200" cy="46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6000" y="3621744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2FC88FF-FEE8-DB1F-F5B8-0C354A00348A}"/>
              </a:ext>
            </a:extLst>
          </p:cNvPr>
          <p:cNvSpPr txBox="1"/>
          <p:nvPr/>
        </p:nvSpPr>
        <p:spPr>
          <a:xfrm>
            <a:off x="6179012" y="7014999"/>
            <a:ext cx="259789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澎湖縣中山棒球場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F37E845-1A98-6662-013D-B60CA9868D58}"/>
              </a:ext>
            </a:extLst>
          </p:cNvPr>
          <p:cNvPicPr>
            <a:picLocks noChangeAspect="1"/>
          </p:cNvPicPr>
          <p:nvPr/>
        </p:nvPicPr>
        <p:blipFill rotWithShape="1">
          <a:blip r:embed="rId18"/>
          <a:srcRect l="25545" t="13533" r="12698" b="4125"/>
          <a:stretch/>
        </p:blipFill>
        <p:spPr>
          <a:xfrm>
            <a:off x="5925507" y="8472392"/>
            <a:ext cx="900000" cy="67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8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266</TotalTime>
  <Words>401</Words>
  <Application>Microsoft Office PowerPoint</Application>
  <PresentationFormat>A3 紙張 (297x420 公釐)</PresentationFormat>
  <Paragraphs>83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60</cp:revision>
  <dcterms:created xsi:type="dcterms:W3CDTF">2017-01-19T19:49:07Z</dcterms:created>
  <dcterms:modified xsi:type="dcterms:W3CDTF">2023-04-07T06:14:45Z</dcterms:modified>
</cp:coreProperties>
</file>