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6178" autoAdjust="0"/>
  </p:normalViewPr>
  <p:slideViewPr>
    <p:cSldViewPr snapToGrid="0" showGuides="1">
      <p:cViewPr>
        <p:scale>
          <a:sx n="87" d="100"/>
          <a:sy n="87" d="100"/>
        </p:scale>
        <p:origin x="66" y="-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533DF977-5D41-A1F1-F3E5-12594E1CF5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54" t="10143" r="25453" b="7561"/>
          <a:stretch/>
        </p:blipFill>
        <p:spPr>
          <a:xfrm>
            <a:off x="2300656" y="740805"/>
            <a:ext cx="10486289" cy="722437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16016"/>
              </p:ext>
            </p:extLst>
          </p:nvPr>
        </p:nvGraphicFramePr>
        <p:xfrm>
          <a:off x="14655" y="736283"/>
          <a:ext cx="2276644" cy="8875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25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49387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97499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05768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西衛里基本資料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05768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7257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0576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699229">
                <a:tc gridSpan="2"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西衛里里長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藍銘洲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:0911-192-277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:06-9273830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9865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22704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576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622192"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地點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澎湖科技大學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適合災害類別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水災 、地震、海嘯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樓層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:3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層樓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面積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:1300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平方公尺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臨時收容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:325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中長期收容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:215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地址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馬公市六合路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300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號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電話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:06-9278912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822704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消防局周遭公園暨空地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69922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西衛社區暨農漁民活動中心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馬公市西衛里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157-8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:06-9273103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89926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291299" y="7975471"/>
          <a:ext cx="10510306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666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791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564698" y="4078691"/>
            <a:ext cx="1415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西衛里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59535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36963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77884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81715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13041" y="8570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0" y="-13064"/>
          <a:ext cx="12801600" cy="74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749334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澎湖縣馬公市西衛里簡易疏散避難圖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75858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0946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23593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398302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0246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399143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1799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7336" y="854595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772" y="4371079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334" y="3741548"/>
            <a:ext cx="45766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003959" y="3315214"/>
            <a:ext cx="225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澎湖縣政府消防局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712175" y="1358352"/>
            <a:ext cx="32904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西衛社區暨農漁民活動中心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285" y="2179012"/>
            <a:ext cx="777554" cy="44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3351">
            <a:off x="6796483" y="3100299"/>
            <a:ext cx="803375" cy="45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767" y="211336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982920" y="2591974"/>
            <a:ext cx="121059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西衛公園</a:t>
            </a:r>
          </a:p>
        </p:txBody>
      </p:sp>
      <p:sp>
        <p:nvSpPr>
          <p:cNvPr id="22" name="手繪多邊形 21"/>
          <p:cNvSpPr/>
          <p:nvPr/>
        </p:nvSpPr>
        <p:spPr>
          <a:xfrm>
            <a:off x="7609839" y="2097716"/>
            <a:ext cx="2702561" cy="1045068"/>
          </a:xfrm>
          <a:custGeom>
            <a:avLst/>
            <a:gdLst>
              <a:gd name="connsiteX0" fmla="*/ 178129 w 3301340"/>
              <a:gd name="connsiteY0" fmla="*/ 0 h 1294411"/>
              <a:gd name="connsiteX1" fmla="*/ 1781298 w 3301340"/>
              <a:gd name="connsiteY1" fmla="*/ 748146 h 1294411"/>
              <a:gd name="connsiteX2" fmla="*/ 2481942 w 3301340"/>
              <a:gd name="connsiteY2" fmla="*/ 593767 h 1294411"/>
              <a:gd name="connsiteX3" fmla="*/ 3301340 w 3301340"/>
              <a:gd name="connsiteY3" fmla="*/ 938151 h 1294411"/>
              <a:gd name="connsiteX4" fmla="*/ 3146961 w 3301340"/>
              <a:gd name="connsiteY4" fmla="*/ 1294411 h 1294411"/>
              <a:gd name="connsiteX5" fmla="*/ 2327563 w 3301340"/>
              <a:gd name="connsiteY5" fmla="*/ 938151 h 1294411"/>
              <a:gd name="connsiteX6" fmla="*/ 1650670 w 3301340"/>
              <a:gd name="connsiteY6" fmla="*/ 1151907 h 1294411"/>
              <a:gd name="connsiteX7" fmla="*/ 0 w 3301340"/>
              <a:gd name="connsiteY7" fmla="*/ 380011 h 1294411"/>
              <a:gd name="connsiteX8" fmla="*/ 178129 w 3301340"/>
              <a:gd name="connsiteY8" fmla="*/ 0 h 129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1340" h="1294411">
                <a:moveTo>
                  <a:pt x="178129" y="0"/>
                </a:moveTo>
                <a:lnTo>
                  <a:pt x="1781298" y="748146"/>
                </a:lnTo>
                <a:lnTo>
                  <a:pt x="2481942" y="593767"/>
                </a:lnTo>
                <a:lnTo>
                  <a:pt x="3301340" y="938151"/>
                </a:lnTo>
                <a:lnTo>
                  <a:pt x="3146961" y="1294411"/>
                </a:lnTo>
                <a:lnTo>
                  <a:pt x="2327563" y="938151"/>
                </a:lnTo>
                <a:lnTo>
                  <a:pt x="1650670" y="1151907"/>
                </a:lnTo>
                <a:lnTo>
                  <a:pt x="0" y="380011"/>
                </a:lnTo>
                <a:lnTo>
                  <a:pt x="178129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5" name="Picture 3" descr="D:\邱老師的資料\澎湖防災(100~102)\澎湖訪視調查\馬公市1000824\澎湖縣政府消防局\DSC06212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53" y="688232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邱老師的資料\澎湖防災(104~106)\防災看板\現勘照片\1040706馬公現勘\西衛社區暨農漁民活動中心\DSC03211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423" y="8154034"/>
            <a:ext cx="900000" cy="6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2798726" y="4893996"/>
            <a:ext cx="288716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消防局周遭公園暨空地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xmlns="" id="{D36183C4-1DE2-8672-DCD8-F17B46B98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53" y="7316224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B351CB87-2888-13D2-DB2F-78F6B86FD44F}"/>
              </a:ext>
            </a:extLst>
          </p:cNvPr>
          <p:cNvSpPr txBox="1"/>
          <p:nvPr/>
        </p:nvSpPr>
        <p:spPr>
          <a:xfrm>
            <a:off x="9110333" y="6573733"/>
            <a:ext cx="240933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澎湖科技大學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9" name="Picture 10">
            <a:extLst>
              <a:ext uri="{FF2B5EF4-FFF2-40B4-BE49-F238E27FC236}">
                <a16:creationId xmlns:a16="http://schemas.microsoft.com/office/drawing/2014/main" xmlns="" id="{6113F358-8B5F-52FA-8DEB-414291B70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5353">
            <a:off x="9136274" y="4271529"/>
            <a:ext cx="803375" cy="45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6">
            <a:extLst>
              <a:ext uri="{FF2B5EF4-FFF2-40B4-BE49-F238E27FC236}">
                <a16:creationId xmlns:a16="http://schemas.microsoft.com/office/drawing/2014/main" xmlns="" id="{E62863F3-18A4-02E0-F671-BCB438FDB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53" y="5601882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371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305</Words>
  <Application>Microsoft Office PowerPoint</Application>
  <PresentationFormat>A3 紙張 (297x420 公釐)</PresentationFormat>
  <Paragraphs>66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63</cp:revision>
  <dcterms:created xsi:type="dcterms:W3CDTF">2017-01-19T19:49:07Z</dcterms:created>
  <dcterms:modified xsi:type="dcterms:W3CDTF">2023-05-19T05:25:25Z</dcterms:modified>
</cp:coreProperties>
</file>