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518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>
            <a:extLst>
              <a:ext uri="{FF2B5EF4-FFF2-40B4-BE49-F238E27FC236}">
                <a16:creationId xmlns:a16="http://schemas.microsoft.com/office/drawing/2014/main" xmlns="" id="{29978AB9-9755-433C-AB49-3974970C12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325" t="9609" r="56"/>
          <a:stretch/>
        </p:blipFill>
        <p:spPr>
          <a:xfrm>
            <a:off x="2506724" y="840892"/>
            <a:ext cx="10295581" cy="7704124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7132546"/>
              </p:ext>
            </p:extLst>
          </p:nvPr>
        </p:nvGraphicFramePr>
        <p:xfrm>
          <a:off x="0" y="0"/>
          <a:ext cx="12801600" cy="8312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83127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Yangming</a:t>
                      </a:r>
                      <a:r>
                        <a:rPr lang="zh-TW" altLang="en-US" sz="30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173387"/>
              </p:ext>
            </p:extLst>
          </p:nvPr>
        </p:nvGraphicFramePr>
        <p:xfrm>
          <a:off x="-3" y="830581"/>
          <a:ext cx="2520000" cy="8775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00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1728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47855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24785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1689921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</a:t>
                      </a:r>
                      <a:r>
                        <a:rPr lang="en-US" altLang="zh-TW" sz="12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Center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TEL:06-9272173 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07950" indent="-107950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 startAt="3"/>
                      </a:pPr>
                      <a:r>
                        <a:rPr lang="en-US" altLang="zh-TW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Guangming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06-9272542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 startAt="3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TEL:06-9272137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24785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203224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24785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45006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</a:pP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Zhongxing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Elementary School</a:t>
                      </a:r>
                      <a:endParaRPr lang="en-US" altLang="zh-TW" sz="12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11803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300 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11803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75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5601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No.186, </a:t>
                      </a: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Guangfu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Rd., </a:t>
                      </a: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Magong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1180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6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06-9272779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28113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2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</a:rPr>
                        <a:t>Wenguang</a:t>
                      </a:r>
                      <a:r>
                        <a:rPr lang="en-US" altLang="zh-TW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</a:rPr>
                        <a:t> Junior </a:t>
                      </a:r>
                    </a:p>
                    <a:p>
                      <a:pPr algn="l"/>
                      <a:r>
                        <a:rPr lang="en-US" altLang="zh-TW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</a:rPr>
                        <a:t>High School</a:t>
                      </a:r>
                      <a:endParaRPr lang="zh-TW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itchFamily="34" charset="-12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11803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11803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250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5601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17, </a:t>
                      </a:r>
                      <a:r>
                        <a:rPr kumimoji="0"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Wenguang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2982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06-9272992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428113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Magong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</a:t>
                      </a:r>
                      <a:r>
                        <a:rPr lang="zh-TW" altLang="en-US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Elementary</a:t>
                      </a:r>
                    </a:p>
                    <a:p>
                      <a:pPr marL="0" marR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School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34336">
                <a:tc>
                  <a:txBody>
                    <a:bodyPr/>
                    <a:lstStyle/>
                    <a:p>
                      <a:pPr algn="ctr">
                        <a:lnSpc>
                          <a:spcPct val="5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400 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34336">
                <a:tc>
                  <a:txBody>
                    <a:bodyPr/>
                    <a:lstStyle/>
                    <a:p>
                      <a:pPr algn="ctr">
                        <a:lnSpc>
                          <a:spcPct val="5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35601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2, </a:t>
                      </a:r>
                      <a:r>
                        <a:rPr kumimoji="0"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Mingyuan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1180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06-9272165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51270799"/>
                  </a:ext>
                </a:extLst>
              </a:tr>
              <a:tr h="42811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26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38685" y="4987961"/>
            <a:ext cx="216000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1363" y="4987961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16990" y="4982980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圖片 65" descr="澎湖456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4207" y="962181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5" descr="警察"/>
          <p:cNvPicPr preferRelativeResize="0"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0447" y="7828741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文字方塊 68"/>
          <p:cNvSpPr txBox="1"/>
          <p:nvPr/>
        </p:nvSpPr>
        <p:spPr>
          <a:xfrm>
            <a:off x="7610198" y="7389739"/>
            <a:ext cx="306732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Guangming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Police Bureau</a:t>
            </a:r>
          </a:p>
        </p:txBody>
      </p:sp>
      <p:pic>
        <p:nvPicPr>
          <p:cNvPr id="73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67324" y="6423166"/>
            <a:ext cx="216000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4213878" y="2145944"/>
            <a:ext cx="2733544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Yangming</a:t>
            </a: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62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16694" y="6423800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52321" y="6418819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11">
            <a:extLst>
              <a:ext uri="{FF2B5EF4-FFF2-40B4-BE49-F238E27FC236}">
                <a16:creationId xmlns:a16="http://schemas.microsoft.com/office/drawing/2014/main" xmlns="" id="{7456F78B-F03E-42C5-ADC0-9727CCFEF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0574" y="3901368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Picture 3">
            <a:extLst>
              <a:ext uri="{FF2B5EF4-FFF2-40B4-BE49-F238E27FC236}">
                <a16:creationId xmlns:a16="http://schemas.microsoft.com/office/drawing/2014/main" xmlns="" id="{C086925E-AFD4-4CD8-8AB5-982AEB95F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511" y="4519430"/>
            <a:ext cx="4635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2" name="矩形 71">
            <a:extLst>
              <a:ext uri="{FF2B5EF4-FFF2-40B4-BE49-F238E27FC236}">
                <a16:creationId xmlns:a16="http://schemas.microsoft.com/office/drawing/2014/main" xmlns="" id="{5559821E-A066-4AFC-B502-ECCD5CB8FFF7}"/>
              </a:ext>
            </a:extLst>
          </p:cNvPr>
          <p:cNvSpPr/>
          <p:nvPr/>
        </p:nvSpPr>
        <p:spPr>
          <a:xfrm>
            <a:off x="9057645" y="3929913"/>
            <a:ext cx="302820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Zhongwei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Memorial Park</a:t>
            </a:r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xmlns="" id="{95571568-D094-4407-8FC1-3A6B1461DB2B}"/>
              </a:ext>
            </a:extLst>
          </p:cNvPr>
          <p:cNvSpPr/>
          <p:nvPr/>
        </p:nvSpPr>
        <p:spPr>
          <a:xfrm>
            <a:off x="7328765" y="4548142"/>
            <a:ext cx="163066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Qianxi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Park</a:t>
            </a:r>
          </a:p>
        </p:txBody>
      </p:sp>
      <p:pic>
        <p:nvPicPr>
          <p:cNvPr id="75" name="Picture 6">
            <a:extLst>
              <a:ext uri="{FF2B5EF4-FFF2-40B4-BE49-F238E27FC236}">
                <a16:creationId xmlns:a16="http://schemas.microsoft.com/office/drawing/2014/main" xmlns="" id="{3D371953-1C3C-4156-8769-1D60D209A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028" y="3534961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6" name="矩形 75">
            <a:extLst>
              <a:ext uri="{FF2B5EF4-FFF2-40B4-BE49-F238E27FC236}">
                <a16:creationId xmlns:a16="http://schemas.microsoft.com/office/drawing/2014/main" xmlns="" id="{788B51CA-1B02-41E0-8498-76A2D9F0DCAC}"/>
              </a:ext>
            </a:extLst>
          </p:cNvPr>
          <p:cNvSpPr/>
          <p:nvPr/>
        </p:nvSpPr>
        <p:spPr>
          <a:xfrm>
            <a:off x="5852256" y="3094461"/>
            <a:ext cx="367575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Zhongxing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Elementary School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77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27A57D59-9773-469B-A1FA-21A484AE69B6}"/>
              </a:ext>
            </a:extLst>
          </p:cNvPr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43465" y="3648482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BD1F076E-A166-4BBA-BF5E-61ECCF3A81AB}"/>
              </a:ext>
            </a:extLst>
          </p:cNvPr>
          <p:cNvPicPr>
            <a:picLocks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96020" y="3648482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273A398D-738E-4F7B-B14D-19495A376476}"/>
              </a:ext>
            </a:extLst>
          </p:cNvPr>
          <p:cNvPicPr>
            <a:picLocks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48575" y="3648482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3">
            <a:extLst>
              <a:ext uri="{FF2B5EF4-FFF2-40B4-BE49-F238E27FC236}">
                <a16:creationId xmlns:a16="http://schemas.microsoft.com/office/drawing/2014/main" xmlns="" id="{55A97E27-FE35-4A5D-89FB-5004691CC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206" y="3559795"/>
            <a:ext cx="4635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2" name="矩形 81">
            <a:extLst>
              <a:ext uri="{FF2B5EF4-FFF2-40B4-BE49-F238E27FC236}">
                <a16:creationId xmlns:a16="http://schemas.microsoft.com/office/drawing/2014/main" xmlns="" id="{5BE1AB73-82B8-4658-958D-75C51117D333}"/>
              </a:ext>
            </a:extLst>
          </p:cNvPr>
          <p:cNvSpPr/>
          <p:nvPr/>
        </p:nvSpPr>
        <p:spPr>
          <a:xfrm>
            <a:off x="3602116" y="3594603"/>
            <a:ext cx="203953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Guangrong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Park</a:t>
            </a:r>
          </a:p>
        </p:txBody>
      </p:sp>
      <p:pic>
        <p:nvPicPr>
          <p:cNvPr id="84" name="Picture 6">
            <a:extLst>
              <a:ext uri="{FF2B5EF4-FFF2-40B4-BE49-F238E27FC236}">
                <a16:creationId xmlns:a16="http://schemas.microsoft.com/office/drawing/2014/main" xmlns="" id="{809DB01A-387B-48EC-980E-B304BCC13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681" y="4528314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D23FD9B8-F6AC-4750-A7BE-3B011B80E777}"/>
              </a:ext>
            </a:extLst>
          </p:cNvPr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57824" y="4622382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5050A5CE-26F2-493F-BC54-1B55BD89B377}"/>
              </a:ext>
            </a:extLst>
          </p:cNvPr>
          <p:cNvPicPr>
            <a:picLocks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0379" y="4622382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85303D42-A976-47B2-92C5-4545792A5F52}"/>
              </a:ext>
            </a:extLst>
          </p:cNvPr>
          <p:cNvPicPr>
            <a:picLocks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62934" y="4622382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" name="矩形 87">
            <a:extLst>
              <a:ext uri="{FF2B5EF4-FFF2-40B4-BE49-F238E27FC236}">
                <a16:creationId xmlns:a16="http://schemas.microsoft.com/office/drawing/2014/main" xmlns="" id="{6B916CEF-A518-4A66-9169-011B53C0715F}"/>
              </a:ext>
            </a:extLst>
          </p:cNvPr>
          <p:cNvSpPr/>
          <p:nvPr/>
        </p:nvSpPr>
        <p:spPr>
          <a:xfrm>
            <a:off x="2569870" y="5022015"/>
            <a:ext cx="363301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Wenguang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Junior High School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95" name="Picture 4" descr="C:\Users\user\Desktop\防災圖示-室內.jpg">
            <a:extLst>
              <a:ext uri="{FF2B5EF4-FFF2-40B4-BE49-F238E27FC236}">
                <a16:creationId xmlns:a16="http://schemas.microsoft.com/office/drawing/2014/main" xmlns="" id="{95D52032-DD59-4D14-B3EF-DC6E9B896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796" y="7271567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" name="文字方塊 60">
            <a:extLst>
              <a:ext uri="{FF2B5EF4-FFF2-40B4-BE49-F238E27FC236}">
                <a16:creationId xmlns:a16="http://schemas.microsoft.com/office/drawing/2014/main" xmlns="" id="{2741A871-1B5A-4535-8E5D-B84E11AFE0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5456" y="7768221"/>
            <a:ext cx="3268632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Magong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Elementary School</a:t>
            </a:r>
          </a:p>
        </p:txBody>
      </p:sp>
      <p:pic>
        <p:nvPicPr>
          <p:cNvPr id="97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D3640848-9E6F-4CD4-A529-5E6B0BCEB1FC}"/>
              </a:ext>
            </a:extLst>
          </p:cNvPr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51238" y="7370939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1C15CCFA-BAB2-4D24-81BC-B4F2A2ABA3DB}"/>
              </a:ext>
            </a:extLst>
          </p:cNvPr>
          <p:cNvPicPr>
            <a:picLocks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03793" y="7370939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F8929372-B214-4EA7-9E9F-C92E9ABCE4BB}"/>
              </a:ext>
            </a:extLst>
          </p:cNvPr>
          <p:cNvPicPr>
            <a:picLocks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56348" y="7370939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2">
            <a:extLst>
              <a:ext uri="{FF2B5EF4-FFF2-40B4-BE49-F238E27FC236}">
                <a16:creationId xmlns:a16="http://schemas.microsoft.com/office/drawing/2014/main" xmlns="" id="{164E25CC-8525-4655-8631-33878DB4C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79004">
            <a:off x="8485956" y="1051859"/>
            <a:ext cx="848982" cy="1169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1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C7553CFA-31F0-447A-870C-735BB28A4E9C}"/>
              </a:ext>
            </a:extLst>
          </p:cNvPr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67324" y="7892775"/>
            <a:ext cx="216000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16694" y="7893409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52321" y="7888428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3" name="表格 132">
            <a:extLst>
              <a:ext uri="{FF2B5EF4-FFF2-40B4-BE49-F238E27FC236}">
                <a16:creationId xmlns:a16="http://schemas.microsoft.com/office/drawing/2014/main" xmlns="" id="{E8FD224C-9C61-4362-9085-53C723535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0035033"/>
              </p:ext>
            </p:extLst>
          </p:nvPr>
        </p:nvGraphicFramePr>
        <p:xfrm>
          <a:off x="2526925" y="8529393"/>
          <a:ext cx="10282020" cy="106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347335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19335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90750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17811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59945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255274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70974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70974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70974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134" name="向右箭號 129">
            <a:extLst>
              <a:ext uri="{FF2B5EF4-FFF2-40B4-BE49-F238E27FC236}">
                <a16:creationId xmlns:a16="http://schemas.microsoft.com/office/drawing/2014/main" xmlns="" id="{21216D65-490A-4320-BCE4-B24060532967}"/>
              </a:ext>
            </a:extLst>
          </p:cNvPr>
          <p:cNvSpPr>
            <a:spLocks noChangeAspect="1"/>
          </p:cNvSpPr>
          <p:nvPr/>
        </p:nvSpPr>
        <p:spPr bwMode="auto">
          <a:xfrm>
            <a:off x="2881138" y="8849076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1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135" name="Line 20">
            <a:extLst>
              <a:ext uri="{FF2B5EF4-FFF2-40B4-BE49-F238E27FC236}">
                <a16:creationId xmlns:a16="http://schemas.microsoft.com/office/drawing/2014/main" xmlns="" id="{57735C6C-47E4-4956-9BA4-7F26C22C531D}"/>
              </a:ext>
            </a:extLst>
          </p:cNvPr>
          <p:cNvSpPr>
            <a:spLocks noChangeShapeType="1"/>
          </p:cNvSpPr>
          <p:nvPr/>
        </p:nvSpPr>
        <p:spPr bwMode="auto">
          <a:xfrm>
            <a:off x="2881879" y="9470329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36" name="Line 20">
            <a:extLst>
              <a:ext uri="{FF2B5EF4-FFF2-40B4-BE49-F238E27FC236}">
                <a16:creationId xmlns:a16="http://schemas.microsoft.com/office/drawing/2014/main" xmlns="" id="{73B09474-795E-41E2-9464-23CF1C13CFAB}"/>
              </a:ext>
            </a:extLst>
          </p:cNvPr>
          <p:cNvSpPr>
            <a:spLocks noChangeShapeType="1"/>
          </p:cNvSpPr>
          <p:nvPr/>
        </p:nvSpPr>
        <p:spPr bwMode="auto">
          <a:xfrm>
            <a:off x="2881879" y="9187475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137" name="圖片 16" descr="圖示-直升機">
            <a:extLst>
              <a:ext uri="{FF2B5EF4-FFF2-40B4-BE49-F238E27FC236}">
                <a16:creationId xmlns:a16="http://schemas.microsoft.com/office/drawing/2014/main" xmlns="" id="{AAC049CD-A18E-4B1D-9482-3B98438D6D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2826" y="9374717"/>
            <a:ext cx="346470" cy="181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2" name="Picture 4" descr="C:\Users\user\Desktop\防災圖示-室內.jpg">
            <a:extLst>
              <a:ext uri="{FF2B5EF4-FFF2-40B4-BE49-F238E27FC236}">
                <a16:creationId xmlns:a16="http://schemas.microsoft.com/office/drawing/2014/main" xmlns="" id="{97217377-F6CB-4133-8B92-67EB1EAD7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83626" y="8812494"/>
            <a:ext cx="216000" cy="221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" name="Picture 14">
            <a:extLst>
              <a:ext uri="{FF2B5EF4-FFF2-40B4-BE49-F238E27FC236}">
                <a16:creationId xmlns:a16="http://schemas.microsoft.com/office/drawing/2014/main" xmlns="" id="{7B458095-A7F9-49F4-87BD-C98EC3575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83513" y="9084665"/>
            <a:ext cx="212339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4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83762E06-5D41-45CA-AFF0-729E13F4427F}"/>
              </a:ext>
            </a:extLst>
          </p:cNvPr>
          <p:cNvPicPr>
            <a:picLocks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88936" y="8817922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5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6539DC49-8C22-4D8D-A333-4D84A5B0E5F8}"/>
              </a:ext>
            </a:extLst>
          </p:cNvPr>
          <p:cNvPicPr>
            <a:picLocks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88936" y="907999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6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E992E246-5F64-4299-BFF8-75D556FB940F}"/>
              </a:ext>
            </a:extLst>
          </p:cNvPr>
          <p:cNvPicPr>
            <a:picLocks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0667" y="9351420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圖片 54"/>
          <p:cNvPicPr>
            <a:picLocks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386" y="9086100"/>
            <a:ext cx="216000" cy="216000"/>
          </a:xfrm>
          <a:prstGeom prst="rect">
            <a:avLst/>
          </a:prstGeom>
        </p:spPr>
      </p:pic>
      <p:pic>
        <p:nvPicPr>
          <p:cNvPr id="57" name="圖片 56"/>
          <p:cNvPicPr>
            <a:picLocks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234" y="9357259"/>
            <a:ext cx="234000" cy="216000"/>
          </a:xfrm>
          <a:prstGeom prst="rect">
            <a:avLst/>
          </a:prstGeom>
        </p:spPr>
      </p:pic>
      <p:pic>
        <p:nvPicPr>
          <p:cNvPr id="58" name="Picture 2"/>
          <p:cNvPicPr>
            <a:picLocks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6020" y="881168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Picture 2" descr="C:\Users\tiit\Desktop\公園2.jpg"/>
          <p:cNvPicPr>
            <a:picLocks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1200" y="8807931"/>
            <a:ext cx="252000" cy="22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0814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410</TotalTime>
  <Words>205</Words>
  <Application>Microsoft Office PowerPoint</Application>
  <PresentationFormat>A3 紙張 (297x420 公釐)</PresentationFormat>
  <Paragraphs>69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83</cp:revision>
  <dcterms:created xsi:type="dcterms:W3CDTF">2017-01-19T19:49:07Z</dcterms:created>
  <dcterms:modified xsi:type="dcterms:W3CDTF">2022-02-23T03:03:22Z</dcterms:modified>
</cp:coreProperties>
</file>