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4032"/>
        <p:guide orient="horz" pos="3024"/>
        <p:guide pos="3047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9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9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9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tmp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24" Type="http://schemas.openxmlformats.org/officeDocument/2006/relationships/image" Target="../media/image23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tmp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6" t="14855" r="13487" b="10340"/>
          <a:stretch/>
        </p:blipFill>
        <p:spPr bwMode="auto">
          <a:xfrm>
            <a:off x="2657891" y="795130"/>
            <a:ext cx="10143709" cy="7724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883256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Zhongxing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820358"/>
              </p:ext>
            </p:extLst>
          </p:nvPr>
        </p:nvGraphicFramePr>
        <p:xfrm>
          <a:off x="-4" y="841737"/>
          <a:ext cx="2644048" cy="8764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53200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253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90566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Qiming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 TEL:06-9272541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1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 TEL:06-9272137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253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14922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1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1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1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2719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535756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Zhongzheng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38,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Minsheng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06-9272758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55539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40087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32,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548860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Government Police Bureau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400 m</a:t>
                      </a:r>
                      <a:r>
                        <a:rPr kumimoji="0" lang="en-US" altLang="zh-TW" sz="11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460365">
                <a:tc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36,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Zhiping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Rd., </a:t>
                      </a:r>
                      <a:r>
                        <a:rPr kumimoji="0" lang="en-US" altLang="zh-TW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kumimoji="0" lang="en-US" altLang="zh-TW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06-9272105</a:t>
                      </a:r>
                      <a:endParaRPr kumimoji="0" lang="zh-TW" altLang="en-US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51270799"/>
                  </a:ext>
                </a:extLst>
              </a:tr>
              <a:tr h="22266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916891" y="2123666"/>
            <a:ext cx="2812854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Zhongxing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xmlns="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704031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45" name="向右箭號 129">
            <a:extLst>
              <a:ext uri="{FF2B5EF4-FFF2-40B4-BE49-F238E27FC236}">
                <a16:creationId xmlns:a16="http://schemas.microsoft.com/office/drawing/2014/main" xmlns="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xmlns="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xmlns="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xmlns="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xmlns="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xmlns="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xmlns="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xmlns="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xmlns="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xmlns="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8392" y="7700643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868" y="7700643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1344" y="7695662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4852" y="92632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396037" y="4767258"/>
            <a:ext cx="9526" cy="66684"/>
          </a:xfrm>
          <a:prstGeom prst="rect">
            <a:avLst/>
          </a:prstGeom>
        </p:spPr>
      </p:pic>
      <p:pic>
        <p:nvPicPr>
          <p:cNvPr id="6" name="圖片 5" descr="畫面剪輯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458" y="4757731"/>
            <a:ext cx="66684" cy="85737"/>
          </a:xfrm>
          <a:prstGeom prst="rect">
            <a:avLst/>
          </a:prstGeom>
        </p:spPr>
      </p:pic>
      <p:pic>
        <p:nvPicPr>
          <p:cNvPr id="4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717" y="436050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091" y="436050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3116" y="436656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73" y="600685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047" y="600685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72" y="601291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向右箭號 58"/>
          <p:cNvSpPr>
            <a:spLocks noChangeAspect="1"/>
          </p:cNvSpPr>
          <p:nvPr/>
        </p:nvSpPr>
        <p:spPr bwMode="auto">
          <a:xfrm rot="17824126">
            <a:off x="4684517" y="6748930"/>
            <a:ext cx="1702974" cy="435563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73" name="文字方塊 60"/>
          <p:cNvSpPr txBox="1">
            <a:spLocks noChangeArrowheads="1"/>
          </p:cNvSpPr>
          <p:nvPr/>
        </p:nvSpPr>
        <p:spPr bwMode="auto">
          <a:xfrm>
            <a:off x="6129476" y="7010535"/>
            <a:ext cx="3702966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Zhongzheng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Elementary School</a:t>
            </a:r>
          </a:p>
        </p:txBody>
      </p:sp>
      <p:sp>
        <p:nvSpPr>
          <p:cNvPr id="74" name="文字方塊 60"/>
          <p:cNvSpPr txBox="1">
            <a:spLocks noChangeArrowheads="1"/>
          </p:cNvSpPr>
          <p:nvPr/>
        </p:nvSpPr>
        <p:spPr bwMode="auto">
          <a:xfrm>
            <a:off x="4704874" y="3567327"/>
            <a:ext cx="3183379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 Police Bureau</a:t>
            </a:r>
          </a:p>
        </p:txBody>
      </p:sp>
      <p:sp>
        <p:nvSpPr>
          <p:cNvPr id="75" name="文字方塊 60"/>
          <p:cNvSpPr txBox="1">
            <a:spLocks noChangeArrowheads="1"/>
          </p:cNvSpPr>
          <p:nvPr/>
        </p:nvSpPr>
        <p:spPr bwMode="auto">
          <a:xfrm>
            <a:off x="7689115" y="2876474"/>
            <a:ext cx="340709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Penghu County Government</a:t>
            </a:r>
          </a:p>
        </p:txBody>
      </p:sp>
      <p:cxnSp>
        <p:nvCxnSpPr>
          <p:cNvPr id="76" name="直線單箭頭接點 75"/>
          <p:cNvCxnSpPr>
            <a:stCxn id="75" idx="2"/>
            <a:endCxn id="86" idx="0"/>
          </p:cNvCxnSpPr>
          <p:nvPr/>
        </p:nvCxnSpPr>
        <p:spPr>
          <a:xfrm flipH="1">
            <a:off x="9386348" y="3276584"/>
            <a:ext cx="0" cy="21847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單箭頭接點 77"/>
          <p:cNvCxnSpPr>
            <a:stCxn id="74" idx="3"/>
            <a:endCxn id="85" idx="1"/>
          </p:cNvCxnSpPr>
          <p:nvPr/>
        </p:nvCxnSpPr>
        <p:spPr>
          <a:xfrm flipV="1">
            <a:off x="7888253" y="3726523"/>
            <a:ext cx="247899" cy="19474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152" y="3494217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182" y="3495062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110" y="6515669"/>
            <a:ext cx="452331" cy="462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" name="文字方塊 87"/>
          <p:cNvSpPr txBox="1"/>
          <p:nvPr/>
        </p:nvSpPr>
        <p:spPr>
          <a:xfrm>
            <a:off x="8783070" y="5378804"/>
            <a:ext cx="3039032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The first Health Center of </a:t>
            </a:r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Mangong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City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89" name="Picture 5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094" y="3490572"/>
            <a:ext cx="532694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0867" y="4870257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1" name="文字方塊 90"/>
          <p:cNvSpPr txBox="1"/>
          <p:nvPr/>
        </p:nvSpPr>
        <p:spPr>
          <a:xfrm>
            <a:off x="4902697" y="4755361"/>
            <a:ext cx="184566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Xiangdui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 Park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92" name="Picture 8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462" y="4726312"/>
            <a:ext cx="4699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3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470" y="396835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566" y="3968353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6095" y="3981606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6" name="Picture 2" descr="D:\邱老師的資料\澎湖防災(107~111)\防災圖資\六鄉(市)96村里簡易疏散避難圖-10801\英文版\參考資料\適用海嘯災害.jpg"/>
          <p:cNvPicPr>
            <a:picLocks noChangeArrowheads="1"/>
          </p:cNvPicPr>
          <p:nvPr/>
        </p:nvPicPr>
        <p:blipFill>
          <a:blip r:embed="rId2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3953" y="659114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3" descr="D:\邱老師的資料\澎湖防災(107~111)\防災圖資\六鄉(市)96村里簡易疏散避難圖-10801\英文版\參考資料\適用地震災害.jpg"/>
          <p:cNvPicPr>
            <a:picLocks noChangeArrowheads="1"/>
          </p:cNvPicPr>
          <p:nvPr/>
        </p:nvPicPr>
        <p:blipFill>
          <a:blip r:embed="rId2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986" y="6591148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4" descr="D:\邱老師的資料\澎湖防災(107~111)\防災圖資\六鄉(市)96村里簡易疏散避難圖-10801\英文版\參考資料\適用水災災害.jpg"/>
          <p:cNvPicPr>
            <a:picLocks noChangeArrowheads="1"/>
          </p:cNvPicPr>
          <p:nvPr/>
        </p:nvPicPr>
        <p:blipFill>
          <a:blip r:embed="rId2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3326" y="6604401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18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196</TotalTime>
  <Words>217</Words>
  <Application>Microsoft Office PowerPoint</Application>
  <PresentationFormat>A3 紙張 (297x420 公釐)</PresentationFormat>
  <Paragraphs>65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50</cp:revision>
  <dcterms:created xsi:type="dcterms:W3CDTF">2017-01-19T20:47:16Z</dcterms:created>
  <dcterms:modified xsi:type="dcterms:W3CDTF">2022-02-23T03:02:41Z</dcterms:modified>
</cp:coreProperties>
</file>