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 descr="C:\Users\Administrator\Desktop\未命名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406" y="600436"/>
            <a:ext cx="10446954" cy="738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694235"/>
              </p:ext>
            </p:extLst>
          </p:nvPr>
        </p:nvGraphicFramePr>
        <p:xfrm>
          <a:off x="0" y="643101"/>
          <a:ext cx="2316480" cy="8958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2550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63930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3979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1203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太武村基本資料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23471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113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2347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2111977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湖西鄉災害應變中心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:06-9921731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太武村村長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鄭秀娟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:0905-330-733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:06-9262078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隘門派出所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:06-9210780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湖西消防分隊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2347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193726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0608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2240532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太武村民眾活動中心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:176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湖西鄉太武村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14-1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:06-9212109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134018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太武高地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2914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763378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0779" y="72963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27236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zh-TW" altLang="en-US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</a:t>
                      </a:r>
                      <a:r>
                        <a:rPr kumimoji="1" lang="zh-TW" alt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湖西鄉太武村簡易疏散避難圖</a:t>
                      </a:r>
                      <a:endParaRPr lang="zh-TW" altLang="en-US" sz="36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819463"/>
            <a:ext cx="316800" cy="32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250px-Star_of_life2_sv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798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圖形1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922482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警察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40" y="8818676"/>
            <a:ext cx="3708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302" y="9280618"/>
            <a:ext cx="417600" cy="2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向右箭號 58"/>
          <p:cNvSpPr>
            <a:spLocks noChangeAspect="1"/>
          </p:cNvSpPr>
          <p:nvPr/>
        </p:nvSpPr>
        <p:spPr bwMode="auto">
          <a:xfrm rot="13156289">
            <a:off x="8049098" y="6059959"/>
            <a:ext cx="1212663" cy="343361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992" y="4687353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610" y="464925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8639740" y="2991325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太武村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5711172" y="3941367"/>
            <a:ext cx="317587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太武村民眾活動中心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11469516" y="3909468"/>
            <a:ext cx="121058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太武高地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邱老師的資料\澎湖防災(100~102)\澎湖訪視調查\湖西鄉1000725\太武村活動中心\DSC00865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027" y="6618817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D:\邱老師的資料\澎湖防災(100~102)\澎湖訪視調查\湖西鄉1000725\太武高地\DSC00825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027" y="834361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圖示-直升機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FFB"/>
              </a:clrFrom>
              <a:clrTo>
                <a:srgbClr val="FC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028" y="4098275"/>
            <a:ext cx="720000" cy="37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字方塊 29"/>
          <p:cNvSpPr txBox="1"/>
          <p:nvPr/>
        </p:nvSpPr>
        <p:spPr>
          <a:xfrm>
            <a:off x="4474035" y="3645753"/>
            <a:ext cx="121058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澎湖機場</a:t>
            </a: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303</TotalTime>
  <Words>245</Words>
  <Application>Microsoft Office PowerPoint</Application>
  <PresentationFormat>A3 紙張 (297x420 公釐)</PresentationFormat>
  <Paragraphs>55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70</cp:revision>
  <dcterms:created xsi:type="dcterms:W3CDTF">2017-01-19T19:49:07Z</dcterms:created>
  <dcterms:modified xsi:type="dcterms:W3CDTF">2025-09-18T07:06:37Z</dcterms:modified>
</cp:coreProperties>
</file>