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圖片 6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" t="278" r="10037" b="-278"/>
          <a:stretch/>
        </p:blipFill>
        <p:spPr>
          <a:xfrm>
            <a:off x="2644044" y="838631"/>
            <a:ext cx="10157552" cy="769259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885633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75901"/>
              </p:ext>
            </p:extLst>
          </p:nvPr>
        </p:nvGraphicFramePr>
        <p:xfrm>
          <a:off x="-4" y="830578"/>
          <a:ext cx="2644048" cy="87837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5497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4038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228923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</a:t>
                      </a:r>
                      <a:r>
                        <a:rPr kumimoji="0"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1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4079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21393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00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28528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5364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460 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5364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773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633,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536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>
                          <a:latin typeface="Times New Roman" pitchFamily="18" charset="0"/>
                          <a:ea typeface="微軟正黑體" pitchFamily="34" charset="-120"/>
                        </a:rPr>
                        <a:t>06-9952346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9078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1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644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1,000 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644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250 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393549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140,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64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46621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Tiexian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Ziwei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Temple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5364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600 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5364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100 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25414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593, </a:t>
                      </a:r>
                      <a:r>
                        <a:rPr kumimoji="0" lang="en-US" altLang="zh-TW" sz="11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3321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06-9952579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46653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388642" y="4121598"/>
            <a:ext cx="243052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Suogang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xmlns="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257" y="271862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630128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83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784" y="3199726"/>
            <a:ext cx="420628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Suogang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88966" y="94504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xmlns="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36" y="7307600"/>
            <a:ext cx="336696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xmlns="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7" y="682381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301" y="691936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855" y="691936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5410" y="691936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5271" y="6076095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9457" y="607609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788" y="608084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817" y="278512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43372" y="278512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圖形1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465" y="341467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警察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21" y="341032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文字方塊 71"/>
          <p:cNvSpPr txBox="1"/>
          <p:nvPr/>
        </p:nvSpPr>
        <p:spPr>
          <a:xfrm>
            <a:off x="2684631" y="2986132"/>
            <a:ext cx="24824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986706" y="3906953"/>
            <a:ext cx="27166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Suogang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10116766" y="1765855"/>
            <a:ext cx="255263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Tiexian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Ziwei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Temple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2967" y="126557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15834" y="1356755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68388" y="135675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0943" y="135675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1687" y="444742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2018" y="444244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6932" y="7716924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2864" y="7716924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8796" y="772167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向右箭號 71"/>
          <p:cNvSpPr>
            <a:spLocks noChangeAspect="1"/>
          </p:cNvSpPr>
          <p:nvPr/>
        </p:nvSpPr>
        <p:spPr bwMode="auto">
          <a:xfrm rot="17748220">
            <a:off x="8832476" y="5333930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5" name="向右箭號 71"/>
          <p:cNvSpPr>
            <a:spLocks noChangeAspect="1"/>
          </p:cNvSpPr>
          <p:nvPr/>
        </p:nvSpPr>
        <p:spPr bwMode="auto">
          <a:xfrm rot="7351438">
            <a:off x="4395960" y="5732079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576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204</Words>
  <Application>Microsoft Office PowerPoint</Application>
  <PresentationFormat>A3 紙張 (297x420 公釐)</PresentationFormat>
  <Paragraphs>65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48</cp:revision>
  <dcterms:created xsi:type="dcterms:W3CDTF">2017-01-19T19:49:07Z</dcterms:created>
  <dcterms:modified xsi:type="dcterms:W3CDTF">2022-02-23T03:05:29Z</dcterms:modified>
</cp:coreProperties>
</file>