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198" y="102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096" y="635001"/>
            <a:ext cx="10466504" cy="7359680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2547760"/>
              </p:ext>
            </p:extLst>
          </p:nvPr>
        </p:nvGraphicFramePr>
        <p:xfrm>
          <a:off x="-4" y="641850"/>
          <a:ext cx="2316480" cy="89600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1916">
                  <a:extLst>
                    <a:ext uri="{9D8B030D-6E8A-4147-A177-3AD203B41FA5}">
                      <a16:colId xmlns:a16="http://schemas.microsoft.com/office/drawing/2014/main" val="2771925903"/>
                    </a:ext>
                  </a:extLst>
                </a:gridCol>
                <a:gridCol w="974564">
                  <a:extLst>
                    <a:ext uri="{9D8B030D-6E8A-4147-A177-3AD203B41FA5}">
                      <a16:colId xmlns:a16="http://schemas.microsoft.com/office/drawing/2014/main" val="1028464656"/>
                    </a:ext>
                  </a:extLst>
                </a:gridCol>
              </a:tblGrid>
              <a:tr h="449276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479861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前寮里基本資料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288590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1157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286254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348864"/>
                  </a:ext>
                </a:extLst>
              </a:tr>
              <a:tr h="2004461">
                <a:tc gridSpan="2">
                  <a:txBody>
                    <a:bodyPr/>
                    <a:lstStyle/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前寮里里長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林團圓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:0972-029-571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:06-921-4977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文澳派出所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:06-9214622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馬公消防分隊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:06-927213</a:t>
                      </a:r>
                      <a:endParaRPr kumimoji="0" lang="en-US" altLang="zh-TW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692927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388407"/>
                  </a:ext>
                </a:extLst>
              </a:tr>
              <a:tr h="967671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38798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325541"/>
                  </a:ext>
                </a:extLst>
              </a:tr>
              <a:tr h="1727698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前寮里里集會所活動中心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:270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:65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馬公市前寮里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33-8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:06-9213083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endParaRPr kumimoji="0"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406391"/>
                  </a:ext>
                </a:extLst>
              </a:tr>
              <a:tr h="1147485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前寮里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205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號道路北側空地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:3000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:750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171000"/>
                  </a:ext>
                </a:extLst>
              </a:tr>
              <a:tr h="35456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73559"/>
              </p:ext>
            </p:extLst>
          </p:nvPr>
        </p:nvGraphicFramePr>
        <p:xfrm>
          <a:off x="2316477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  <a:endParaRPr kumimoji="0" lang="zh-TW" altLang="en-US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6303337" y="4793360"/>
            <a:ext cx="1265011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前寮里</a:t>
            </a: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5" y="844725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3" y="938817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16" y="899200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3" y="775552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21487"/>
              </p:ext>
            </p:extLst>
          </p:nvPr>
        </p:nvGraphicFramePr>
        <p:xfrm>
          <a:off x="-4" y="1771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澎湖縣馬公市前寮里簡易疏散避難圖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-1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5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760" y="9284375"/>
            <a:ext cx="416931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75" descr="D:\邱老師的資料\澎湖防災(104~106)\避難收容場所之建築物基本資料與結構現況評估\現勘表單\避難收容場所\三總醫院空地\IMG_699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062" y="8246708"/>
            <a:ext cx="900000" cy="67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120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214" y="6873494"/>
            <a:ext cx="54292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250px-Star_of_life2_sv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3968" y="8401249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250px-Star_of_life2_sv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789" y="2363821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2576257" y="1845761"/>
            <a:ext cx="248636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三軍總醫院澎湖分院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6626425" y="6129983"/>
            <a:ext cx="3087587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前寮里里集會所活動中心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1031" name="Picture 7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189" y="2401204"/>
            <a:ext cx="720000" cy="37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向右箭號 71"/>
          <p:cNvSpPr>
            <a:spLocks noChangeAspect="1"/>
          </p:cNvSpPr>
          <p:nvPr/>
        </p:nvSpPr>
        <p:spPr bwMode="auto">
          <a:xfrm rot="7001460">
            <a:off x="8370609" y="4573586"/>
            <a:ext cx="976313" cy="454025"/>
          </a:xfrm>
          <a:prstGeom prst="rightArrow">
            <a:avLst>
              <a:gd name="adj1" fmla="val 32704"/>
              <a:gd name="adj2" fmla="val 59772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lIns="122191" tIns="61096" rIns="122191" bIns="61096" anchor="ctr"/>
          <a:lstStyle/>
          <a:p>
            <a:pPr algn="ctr"/>
            <a:endParaRPr lang="zh-TW" altLang="zh-TW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58" name="Picture 2" descr="120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90" y="8410333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1021室外"/>
          <p:cNvPicPr preferRelativeResize="0"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90" y="8818128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公園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673" y="8409973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 descr="警察"/>
          <p:cNvPicPr preferRelativeResize="0"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2814" y="8818128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 descr="圖形1"/>
          <p:cNvPicPr preferRelativeResize="0"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673" y="9230375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D:\邱老師的資料\澎湖防災(104~106)\避難收容場所之建築物基本資料與結構現況評估\現勘表單\避難收容場所\前寮里里集會所活動中心\IMG_6966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062" y="6654744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1021室外"/>
          <p:cNvPicPr preferRelativeResize="0"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7126" y="2821916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文字方塊 27"/>
          <p:cNvSpPr txBox="1"/>
          <p:nvPr/>
        </p:nvSpPr>
        <p:spPr>
          <a:xfrm>
            <a:off x="6221749" y="2116799"/>
            <a:ext cx="3134191" cy="677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前寮里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205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號道路北側空地</a:t>
            </a: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326</TotalTime>
  <Words>252</Words>
  <Application>Microsoft Office PowerPoint</Application>
  <PresentationFormat>A3 紙張 (297x420 公釐)</PresentationFormat>
  <Paragraphs>55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微軟正黑體</vt:lpstr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48</cp:revision>
  <dcterms:created xsi:type="dcterms:W3CDTF">2017-01-19T19:49:07Z</dcterms:created>
  <dcterms:modified xsi:type="dcterms:W3CDTF">2023-03-22T07:43:48Z</dcterms:modified>
</cp:coreProperties>
</file>