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-2928" y="-72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64" t="8685" r="18853" b="8685"/>
          <a:stretch/>
        </p:blipFill>
        <p:spPr bwMode="auto">
          <a:xfrm>
            <a:off x="2507029" y="871824"/>
            <a:ext cx="7056068" cy="1082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3663377" y="5352934"/>
            <a:ext cx="3702966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81942" y="73036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2964356" y="6830651"/>
            <a:ext cx="233009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Qiming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2633574" y="1812928"/>
            <a:ext cx="3183379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Police Bureau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5601818" y="1128983"/>
            <a:ext cx="340709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16200000">
            <a:off x="5302550" y="7941411"/>
            <a:ext cx="1702974" cy="435563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cxnSp>
        <p:nvCxnSpPr>
          <p:cNvPr id="28" name="直線單箭頭接點 27"/>
          <p:cNvCxnSpPr>
            <a:stCxn id="25" idx="2"/>
            <a:endCxn id="31" idx="0"/>
          </p:cNvCxnSpPr>
          <p:nvPr/>
        </p:nvCxnSpPr>
        <p:spPr>
          <a:xfrm flipH="1">
            <a:off x="7299051" y="1529093"/>
            <a:ext cx="0" cy="2184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>
            <a:stCxn id="24" idx="3"/>
            <a:endCxn id="30" idx="1"/>
          </p:cNvCxnSpPr>
          <p:nvPr/>
        </p:nvCxnSpPr>
        <p:spPr>
          <a:xfrm flipV="1">
            <a:off x="5816953" y="1979032"/>
            <a:ext cx="231902" cy="18783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855" y="1746726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885" y="1747571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011" y="4858620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755520"/>
              </p:ext>
            </p:extLst>
          </p:nvPr>
        </p:nvGraphicFramePr>
        <p:xfrm>
          <a:off x="0" y="0"/>
          <a:ext cx="9601200" cy="85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Qiming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611995"/>
              </p:ext>
            </p:extLst>
          </p:nvPr>
        </p:nvGraphicFramePr>
        <p:xfrm>
          <a:off x="-2" y="855345"/>
          <a:ext cx="2487153" cy="1087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266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77177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Qiming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TEL:06-9272541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563327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low-lying area or go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evacuation shelter.</a:t>
                      </a:r>
                      <a:endParaRPr lang="zh-TW" altLang="en-US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:Go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 open space or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evacuation shelter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68395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Zhongzheng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77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38,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Minsheng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40651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377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Zhiping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06-9274400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6709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 Police Bureau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52110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36,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Zhiping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31266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06-9272105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52110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383814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42121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2005943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文字方塊 47"/>
          <p:cNvSpPr txBox="1"/>
          <p:nvPr/>
        </p:nvSpPr>
        <p:spPr>
          <a:xfrm>
            <a:off x="3743234" y="10874686"/>
            <a:ext cx="340118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Penghu Hospital, Ministry of Health and Welfare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449154" y="3474621"/>
            <a:ext cx="303903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The first Health Center of </a:t>
            </a: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Mangong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City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5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797" y="1743081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385" y="10403555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951" y="2991474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文字方塊 77"/>
          <p:cNvSpPr txBox="1"/>
          <p:nvPr/>
        </p:nvSpPr>
        <p:spPr>
          <a:xfrm>
            <a:off x="3313839" y="3252980"/>
            <a:ext cx="184566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Xiangdui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Park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79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076" y="2783085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468" y="588021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842" y="588021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867" y="587674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926" y="767181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300" y="767181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325" y="766834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767" y="959654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141" y="959654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166" y="959307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399" y="2233218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269" y="2233218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638" y="223411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054" y="495587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924" y="495587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416" y="4956931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664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</TotalTime>
  <Words>220</Words>
  <Application>Microsoft Office PowerPoint</Application>
  <PresentationFormat>A3 紙張 (297x420 公釐)</PresentationFormat>
  <Paragraphs>66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53</cp:revision>
  <dcterms:created xsi:type="dcterms:W3CDTF">2017-01-19T20:47:16Z</dcterms:created>
  <dcterms:modified xsi:type="dcterms:W3CDTF">2022-02-23T03:02:27Z</dcterms:modified>
</cp:coreProperties>
</file>