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84" y="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6"/>
          <a:stretch/>
        </p:blipFill>
        <p:spPr bwMode="auto">
          <a:xfrm>
            <a:off x="2645739" y="776177"/>
            <a:ext cx="10155861" cy="774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34931"/>
              </p:ext>
            </p:extLst>
          </p:nvPr>
        </p:nvGraphicFramePr>
        <p:xfrm>
          <a:off x="0" y="0"/>
          <a:ext cx="12801600" cy="829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93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648375"/>
              </p:ext>
            </p:extLst>
          </p:nvPr>
        </p:nvGraphicFramePr>
        <p:xfrm>
          <a:off x="-4" y="830578"/>
          <a:ext cx="2644048" cy="8770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6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26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60864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TEL:06-9291112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TEL:06-9291226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26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58942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526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65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en-US" altLang="zh-TW" sz="120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566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140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52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9-2,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Hujing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06-9291012</a:t>
                      </a:r>
                      <a:endParaRPr kumimoji="0" lang="en-US" altLang="zh-TW" sz="120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70799"/>
                  </a:ext>
                </a:extLst>
              </a:tr>
              <a:tr h="4105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033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86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5700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783031" y="3559313"/>
            <a:ext cx="222187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913297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9333" y="7071109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739" y="535046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215" y="534133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3747807" y="4953020"/>
            <a:ext cx="11431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88" y="548776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80627" y="589993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4515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圖形1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673" y="466687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515" y="548776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 descr="250px-Star_of_life2_sv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480" y="466687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534" y="316501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622" y="582983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9887712" y="2739390"/>
            <a:ext cx="143619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  <a:r>
              <a:rPr kumimoji="1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2707070" y="6326134"/>
            <a:ext cx="14335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  <a:r>
              <a:rPr kumimoji="1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B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5575446" y="5498646"/>
            <a:ext cx="251593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6687658" y="4699018"/>
            <a:ext cx="23209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4250576" y="4099209"/>
            <a:ext cx="33866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Public Health Center</a:t>
            </a:r>
          </a:p>
        </p:txBody>
      </p:sp>
      <p:pic>
        <p:nvPicPr>
          <p:cNvPr id="59" name="Picture 6" descr="圖示-直升機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122" y="5572554"/>
            <a:ext cx="540000" cy="277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字方塊 61"/>
          <p:cNvSpPr txBox="1"/>
          <p:nvPr/>
        </p:nvSpPr>
        <p:spPr>
          <a:xfrm>
            <a:off x="4509644" y="6228465"/>
            <a:ext cx="2337720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Hujing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</a:t>
            </a:r>
          </a:p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Activity Center</a:t>
            </a:r>
          </a:p>
        </p:txBody>
      </p:sp>
      <p:cxnSp>
        <p:nvCxnSpPr>
          <p:cNvPr id="6" name="直線單箭頭接點 5"/>
          <p:cNvCxnSpPr>
            <a:stCxn id="62" idx="0"/>
            <a:endCxn id="79" idx="2"/>
          </p:cNvCxnSpPr>
          <p:nvPr/>
        </p:nvCxnSpPr>
        <p:spPr>
          <a:xfrm flipH="1" flipV="1">
            <a:off x="4841452" y="5952167"/>
            <a:ext cx="837052" cy="2762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9630" y="64510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2185" y="64510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7538" y="323511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9332" y="805493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線單箭頭接點 9"/>
          <p:cNvCxnSpPr>
            <a:stCxn id="57" idx="2"/>
            <a:endCxn id="35" idx="0"/>
          </p:cNvCxnSpPr>
          <p:nvPr/>
        </p:nvCxnSpPr>
        <p:spPr>
          <a:xfrm flipH="1">
            <a:off x="5942680" y="4499319"/>
            <a:ext cx="1198" cy="1675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>
            <a:stCxn id="77" idx="2"/>
            <a:endCxn id="59" idx="0"/>
          </p:cNvCxnSpPr>
          <p:nvPr/>
        </p:nvCxnSpPr>
        <p:spPr>
          <a:xfrm>
            <a:off x="4319390" y="5353130"/>
            <a:ext cx="0" cy="2194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727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202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65</cp:revision>
  <cp:lastPrinted>2017-03-10T08:22:05Z</cp:lastPrinted>
  <dcterms:created xsi:type="dcterms:W3CDTF">2017-01-19T19:49:07Z</dcterms:created>
  <dcterms:modified xsi:type="dcterms:W3CDTF">2023-04-28T05:03:45Z</dcterms:modified>
</cp:coreProperties>
</file>