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-2928" y="-7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圖片 44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4" t="10489" r="1303" b="7301"/>
          <a:stretch/>
        </p:blipFill>
        <p:spPr>
          <a:xfrm>
            <a:off x="2481943" y="855052"/>
            <a:ext cx="7112010" cy="10857977"/>
          </a:xfrm>
          <a:prstGeom prst="rect">
            <a:avLst/>
          </a:prstGeom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19966" y="95465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3864152" y="10617754"/>
            <a:ext cx="34070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fontAlgn="base" hangingPunct="1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Dongwei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Elementary School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936850"/>
              </p:ext>
            </p:extLst>
          </p:nvPr>
        </p:nvGraphicFramePr>
        <p:xfrm>
          <a:off x="0" y="0"/>
          <a:ext cx="9601200" cy="845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4538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Anzhai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38128"/>
              </p:ext>
            </p:extLst>
          </p:nvPr>
        </p:nvGraphicFramePr>
        <p:xfrm>
          <a:off x="-2" y="840359"/>
          <a:ext cx="2487153" cy="10871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4317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4431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03866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06-9211318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4431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760503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4431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47394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70231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TW" sz="12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Anzhai</a:t>
                      </a:r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 Community  Activity Center</a:t>
                      </a:r>
                      <a:endParaRPr lang="en-US" altLang="zh-TW" sz="12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190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8204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No. 6-6,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Anzhai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Magong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06-9215820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647148">
                <a:tc>
                  <a:txBody>
                    <a:bodyPr/>
                    <a:lstStyle/>
                    <a:p>
                      <a:pPr marL="0" algn="ctr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None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Dongwei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620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42879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No. 169,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Dongwei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,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06-9213238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7386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4807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518" y="749844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543" y="750450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814" y="9518745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188" y="951874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213" y="952480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824" y="6142990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5300427" y="6282142"/>
            <a:ext cx="229418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Anzhai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4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277" y="436961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9878" y="11080683"/>
            <a:ext cx="396000" cy="40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00834" y="1108068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6305" y="1108068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文字方塊 60"/>
          <p:cNvSpPr txBox="1">
            <a:spLocks noChangeArrowheads="1"/>
          </p:cNvSpPr>
          <p:nvPr/>
        </p:nvSpPr>
        <p:spPr bwMode="auto">
          <a:xfrm>
            <a:off x="3525398" y="4865717"/>
            <a:ext cx="4190403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Anzhai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 Activity Center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1521" y="4408186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16992" y="4408186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文字方塊 79"/>
          <p:cNvSpPr txBox="1"/>
          <p:nvPr/>
        </p:nvSpPr>
        <p:spPr>
          <a:xfrm>
            <a:off x="8333908" y="3070952"/>
            <a:ext cx="120898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Highland</a:t>
            </a:r>
          </a:p>
        </p:txBody>
      </p:sp>
      <p:pic>
        <p:nvPicPr>
          <p:cNvPr id="8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4534" y="2595903"/>
            <a:ext cx="396000" cy="40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951" y="1104165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向右箭號 58"/>
          <p:cNvSpPr>
            <a:spLocks noChangeAspect="1"/>
          </p:cNvSpPr>
          <p:nvPr/>
        </p:nvSpPr>
        <p:spPr bwMode="auto">
          <a:xfrm rot="7330678">
            <a:off x="5909255" y="2857220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0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006" y="256521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052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</TotalTime>
  <Words>183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50</cp:revision>
  <dcterms:created xsi:type="dcterms:W3CDTF">2017-01-19T20:47:16Z</dcterms:created>
  <dcterms:modified xsi:type="dcterms:W3CDTF">2022-02-23T03:04:52Z</dcterms:modified>
</cp:coreProperties>
</file>