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54" d="100"/>
          <a:sy n="54" d="100"/>
        </p:scale>
        <p:origin x="-980" y="26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4771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6174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4063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1017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3843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791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614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2322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066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348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0412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06D3E-3322-4150-906A-FC6D4277FB7A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213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134" y="639769"/>
            <a:ext cx="10743645" cy="7739956"/>
          </a:xfrm>
          <a:prstGeom prst="rect">
            <a:avLst/>
          </a:prstGeom>
        </p:spPr>
      </p:pic>
      <p:sp>
        <p:nvSpPr>
          <p:cNvPr id="23" name="文字方塊 60"/>
          <p:cNvSpPr txBox="1">
            <a:spLocks noChangeArrowheads="1"/>
          </p:cNvSpPr>
          <p:nvPr/>
        </p:nvSpPr>
        <p:spPr bwMode="auto">
          <a:xfrm>
            <a:off x="6741995" y="4903177"/>
            <a:ext cx="2316025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>
              <a:defRPr kumimoji="1" sz="45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 sz="39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 sz="3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嵵裡國小</a:t>
            </a: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</a:p>
        </p:txBody>
      </p:sp>
      <p:pic>
        <p:nvPicPr>
          <p:cNvPr id="24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70496" y="733052"/>
            <a:ext cx="1212102" cy="1229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字方塊 61"/>
          <p:cNvSpPr txBox="1">
            <a:spLocks noChangeArrowheads="1"/>
          </p:cNvSpPr>
          <p:nvPr/>
        </p:nvSpPr>
        <p:spPr bwMode="auto">
          <a:xfrm>
            <a:off x="7268488" y="3955749"/>
            <a:ext cx="125746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45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 sz="39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 sz="3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嵵裡里</a:t>
            </a:r>
            <a:endParaRPr lang="zh-TW" altLang="en-US" sz="2500" b="1" dirty="0">
              <a:solidFill>
                <a:srgbClr val="0070C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717033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8457548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澎湖縣馬公市嵵裡里簡易疏散避難圖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52636887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409183"/>
              </p:ext>
            </p:extLst>
          </p:nvPr>
        </p:nvGraphicFramePr>
        <p:xfrm>
          <a:off x="0" y="640080"/>
          <a:ext cx="2044604" cy="8955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4604">
                  <a:extLst>
                    <a:ext uri="{9D8B030D-6E8A-4147-A177-3AD203B41FA5}">
                      <a16:colId xmlns="" xmlns:a16="http://schemas.microsoft.com/office/drawing/2014/main" val="416270348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431353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嵵裡里基本資料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2216848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kumimoji="0" lang="en-US" altLang="zh-TW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1327</a:t>
                      </a: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85331027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89941129"/>
                  </a:ext>
                </a:extLst>
              </a:tr>
              <a:tr h="2117394">
                <a:tc>
                  <a:txBody>
                    <a:bodyPr/>
                    <a:lstStyle/>
                    <a:p>
                      <a:pPr algn="just"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嵵裡里里長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林來續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en-US" altLang="zh-TW" sz="120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0918-539-030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鎖港派出所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:06-9951024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澎南消防分隊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:06-9950119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3568043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34436292"/>
                  </a:ext>
                </a:extLst>
              </a:tr>
              <a:tr h="1232570">
                <a:tc>
                  <a:txBody>
                    <a:bodyPr/>
                    <a:lstStyle/>
                    <a:p>
                      <a:pPr marL="127000" indent="-127000" algn="just"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7000" indent="-127000" algn="just"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7000" indent="-127000" algn="just"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7034050"/>
                  </a:ext>
                </a:extLst>
              </a:tr>
              <a:tr h="31779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  <a:endParaRPr lang="zh-TW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21722418"/>
                  </a:ext>
                </a:extLst>
              </a:tr>
              <a:tr h="1515281"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嵵裡國小</a:t>
                      </a:r>
                    </a:p>
                    <a:p>
                      <a:pPr algn="just">
                        <a:lnSpc>
                          <a:spcPts val="13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ts val="13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ts val="13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:400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ts val="13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ts val="13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:65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ts val="13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馬公市嵵裡里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114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ts val="13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:06-9951332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66875500"/>
                  </a:ext>
                </a:extLst>
              </a:tr>
              <a:tr h="1439194">
                <a:tc>
                  <a:txBody>
                    <a:bodyPr/>
                    <a:lstStyle/>
                    <a:p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67706939"/>
                  </a:ext>
                </a:extLst>
              </a:tr>
              <a:tr h="35628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zh-TW" alt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4337455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262219"/>
              </p:ext>
            </p:extLst>
          </p:nvPr>
        </p:nvGraphicFramePr>
        <p:xfrm>
          <a:off x="2044605" y="8371225"/>
          <a:ext cx="10756997" cy="12316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2845">
                  <a:extLst>
                    <a:ext uri="{9D8B030D-6E8A-4147-A177-3AD203B41FA5}">
                      <a16:colId xmlns="" xmlns:a16="http://schemas.microsoft.com/office/drawing/2014/main" val="3324964295"/>
                    </a:ext>
                  </a:extLst>
                </a:gridCol>
                <a:gridCol w="2586038">
                  <a:extLst>
                    <a:ext uri="{9D8B030D-6E8A-4147-A177-3AD203B41FA5}">
                      <a16:colId xmlns="" xmlns:a16="http://schemas.microsoft.com/office/drawing/2014/main" val="1948975930"/>
                    </a:ext>
                  </a:extLst>
                </a:gridCol>
                <a:gridCol w="2586038">
                  <a:extLst>
                    <a:ext uri="{9D8B030D-6E8A-4147-A177-3AD203B41FA5}">
                      <a16:colId xmlns="" xmlns:a16="http://schemas.microsoft.com/office/drawing/2014/main" val="348062937"/>
                    </a:ext>
                  </a:extLst>
                </a:gridCol>
                <a:gridCol w="2586038">
                  <a:extLst>
                    <a:ext uri="{9D8B030D-6E8A-4147-A177-3AD203B41FA5}">
                      <a16:colId xmlns="" xmlns:a16="http://schemas.microsoft.com/office/drawing/2014/main" val="2779764047"/>
                    </a:ext>
                  </a:extLst>
                </a:gridCol>
                <a:gridCol w="2586038">
                  <a:extLst>
                    <a:ext uri="{9D8B030D-6E8A-4147-A177-3AD203B41FA5}">
                      <a16:colId xmlns="" xmlns:a16="http://schemas.microsoft.com/office/drawing/2014/main" val="2326668144"/>
                    </a:ext>
                  </a:extLst>
                </a:gridCol>
              </a:tblGrid>
              <a:tr h="33675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  <a:endParaRPr lang="en-US" altLang="zh-TW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87844336"/>
                  </a:ext>
                </a:extLst>
              </a:tr>
              <a:tr h="288643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lang="zh-TW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3189925"/>
                  </a:ext>
                </a:extLst>
              </a:tr>
              <a:tr h="288643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2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93830641"/>
                  </a:ext>
                </a:extLst>
              </a:tr>
              <a:tr h="288643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直升機起降點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2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92441774"/>
                  </a:ext>
                </a:extLst>
              </a:tr>
            </a:tbl>
          </a:graphicData>
        </a:graphic>
      </p:graphicFrame>
      <p:sp>
        <p:nvSpPr>
          <p:cNvPr id="8" name="向右箭號 125"/>
          <p:cNvSpPr>
            <a:spLocks noChangeAspect="1"/>
          </p:cNvSpPr>
          <p:nvPr/>
        </p:nvSpPr>
        <p:spPr bwMode="auto">
          <a:xfrm>
            <a:off x="2848566" y="8746175"/>
            <a:ext cx="357186" cy="262365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9" name="Line 20"/>
          <p:cNvSpPr>
            <a:spLocks noChangeShapeType="1"/>
          </p:cNvSpPr>
          <p:nvPr/>
        </p:nvSpPr>
        <p:spPr bwMode="auto">
          <a:xfrm>
            <a:off x="2862214" y="9171159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" name="Line 20"/>
          <p:cNvSpPr>
            <a:spLocks noChangeShapeType="1"/>
          </p:cNvSpPr>
          <p:nvPr/>
        </p:nvSpPr>
        <p:spPr bwMode="auto">
          <a:xfrm>
            <a:off x="2862214" y="9481703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" name="矩形 29"/>
          <p:cNvSpPr/>
          <p:nvPr/>
        </p:nvSpPr>
        <p:spPr>
          <a:xfrm>
            <a:off x="0" y="0"/>
            <a:ext cx="12801600" cy="960119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6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462" y="8767910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267" y="9057641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5390" y="8746175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9305" y="9330503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395" y="905764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353" y="9395303"/>
            <a:ext cx="336000" cy="17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395" y="8762510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156" y="5652007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向右箭號 140"/>
          <p:cNvSpPr>
            <a:spLocks noChangeAspect="1"/>
          </p:cNvSpPr>
          <p:nvPr/>
        </p:nvSpPr>
        <p:spPr bwMode="auto">
          <a:xfrm rot="13930326">
            <a:off x="8482084" y="6741278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pic>
        <p:nvPicPr>
          <p:cNvPr id="1026" name="Picture 2" descr="D:\邱老師的資料\澎湖防災(100~102)\澎湖訪視調查\馬公市1000822\嵵裡國小\DSC03968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32" y="7977119"/>
            <a:ext cx="144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7962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389</TotalTime>
  <Words>218</Words>
  <Application>Microsoft Office PowerPoint</Application>
  <PresentationFormat>A3 紙張 (297x420 公釐)</PresentationFormat>
  <Paragraphs>46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asd</dc:creator>
  <cp:lastModifiedBy>pc150</cp:lastModifiedBy>
  <cp:revision>40</cp:revision>
  <dcterms:created xsi:type="dcterms:W3CDTF">2017-01-19T10:27:31Z</dcterms:created>
  <dcterms:modified xsi:type="dcterms:W3CDTF">2022-12-26T01:08:10Z</dcterms:modified>
</cp:coreProperties>
</file>