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1"/>
  </p:notesMasterIdLst>
  <p:handoutMasterIdLst>
    <p:handoutMasterId r:id="rId12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</p:sldIdLst>
  <p:sldSz cx="9144000" cy="6858000" type="screen4x3"/>
  <p:notesSz cx="6735763" cy="986948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3917F"/>
    <a:srgbClr val="F89606"/>
    <a:srgbClr val="F4BE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8" autoAdjust="0"/>
    <p:restoredTop sz="93114" autoAdjust="0"/>
  </p:normalViewPr>
  <p:slideViewPr>
    <p:cSldViewPr>
      <p:cViewPr>
        <p:scale>
          <a:sx n="100" d="100"/>
          <a:sy n="100" d="100"/>
        </p:scale>
        <p:origin x="-80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2022/9/14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7" tIns="45377" rIns="90757" bIns="45377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2022/9/14</a:t>
            </a:fld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9/14/2022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2022/9/14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2022/9/14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9/14/2022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5" name="橢圓 14"/>
          <p:cNvSpPr/>
          <p:nvPr userDrawn="1"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17" name="圖片 16" descr="mark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</a:t>
            </a: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111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0504"/>
            <a:ext cx="6400800" cy="18954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zh-TW" dirty="0" smtClean="0">
              <a:cs typeface="+mn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報告人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主任許志敬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湖西鄉公所主計室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111.09.16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160609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sz="quarter" idx="1"/>
          </p:nvPr>
        </p:nvSpPr>
        <p:spPr>
          <a:xfrm>
            <a:off x="214327" y="1412776"/>
            <a:ext cx="8715391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鄉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公所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1547664" y="3212976"/>
            <a:ext cx="6121400" cy="1287462"/>
          </a:xfrm>
          <a:prstGeom prst="rect">
            <a:avLst/>
          </a:prstGeo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報表程式表數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（表）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en-US" alt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表以上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完成核定程序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辦理時間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1.5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827584" y="2996952"/>
            <a:ext cx="432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2771800" cy="410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b="42105"/>
          <a:stretch>
            <a:fillRect/>
          </a:stretch>
        </p:blipFill>
        <p:spPr bwMode="auto">
          <a:xfrm>
            <a:off x="2843808" y="980728"/>
            <a:ext cx="3024336" cy="4104456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8707" y="980728"/>
            <a:ext cx="3185293" cy="410445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301208"/>
            <a:ext cx="5662240" cy="140106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42984"/>
          <a:ext cx="8718580" cy="5214974"/>
        </p:xfrm>
        <a:graphic>
          <a:graphicData uri="http://schemas.openxmlformats.org/presentationml/2006/ole">
            <p:oleObj spid="_x0000_s1029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500562" y="928670"/>
            <a:ext cx="1428760" cy="571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92867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28736"/>
            <a:ext cx="1143008" cy="5000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64305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48" y="3786190"/>
            <a:ext cx="857256" cy="135732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170286435"/>
              </p:ext>
            </p:extLst>
          </p:nvPr>
        </p:nvGraphicFramePr>
        <p:xfrm>
          <a:off x="1043608" y="4221088"/>
          <a:ext cx="6552730" cy="7920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0546"/>
                <a:gridCol w="1310546"/>
                <a:gridCol w="1310546"/>
                <a:gridCol w="1310546"/>
                <a:gridCol w="1310546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欄位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審核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業務主管人員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主辦統計人員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機關首長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公所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主計室主任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1196752"/>
          <a:ext cx="8715405" cy="5256584"/>
        </p:xfrm>
        <a:graphic>
          <a:graphicData uri="http://schemas.openxmlformats.org/presentationml/2006/ole">
            <p:oleObj spid="_x0000_s29698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68" y="501317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4" y="51571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82"/>
            <a:ext cx="2373984" cy="1257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6" y="4500570"/>
            <a:ext cx="3174052" cy="697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6" cy="8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980728"/>
            <a:ext cx="7829128" cy="453650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111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(1/3)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052736"/>
          <a:ext cx="8568953" cy="4968551"/>
        </p:xfrm>
        <a:graphic>
          <a:graphicData uri="http://schemas.openxmlformats.org/drawingml/2006/table">
            <a:tbl>
              <a:tblPr/>
              <a:tblGrid>
                <a:gridCol w="606497"/>
                <a:gridCol w="3049874"/>
                <a:gridCol w="4912582"/>
              </a:tblGrid>
              <a:tr h="66449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93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601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8766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111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(2/3)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7854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947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338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123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111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(3/3)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85720" y="1052736"/>
          <a:ext cx="8572560" cy="5256584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7905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6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統計資訊專區應包含以下項目：公務統計方案、統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計書刊專區、統計分析、統計通報及公務統計教育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064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26137</TotalTime>
  <Words>1022</Words>
  <Application>Microsoft Office PowerPoint</Application>
  <PresentationFormat>如螢幕大小 (4:3)</PresentationFormat>
  <Paragraphs>129</Paragraphs>
  <Slides>9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壁窗</vt:lpstr>
      <vt:lpstr>工作表</vt:lpstr>
      <vt:lpstr>湖西鄉公所 111年公務統計研討會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111年公所應辦統計業務(1/3)</vt:lpstr>
      <vt:lpstr>111年公所應辦統計業務(2/3)</vt:lpstr>
      <vt:lpstr>111年公所應辦統計業務(3/3)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pc59</cp:lastModifiedBy>
  <cp:revision>1661</cp:revision>
  <cp:lastPrinted>2017-08-15T01:34:23Z</cp:lastPrinted>
  <dcterms:modified xsi:type="dcterms:W3CDTF">2022-09-14T06:22:03Z</dcterms:modified>
</cp:coreProperties>
</file>